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embedTrueTypeFonts="1" saveSubsetFonts="1" autoCompressPictures="0">
  <p:sldMasterIdLst>
    <p:sldMasterId id="2147483648" r:id="rId1"/>
  </p:sldMasterIdLst>
  <p:notesMasterIdLst>
    <p:notesMasterId r:id="rId12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9144000" cy="5143500" type="screen16x9"/>
  <p:notesSz cx="6858000" cy="9144000"/>
  <p:embeddedFontLst>
    <p:embeddedFont>
      <p:font typeface="Montserrat" pitchFamily="2" charset="77"/>
      <p:regular r:id="rId13"/>
      <p:bold r:id="rId14"/>
      <p:italic r:id="rId15"/>
      <p:boldItalic r:id="rId16"/>
    </p:embeddedFont>
    <p:embeddedFont>
      <p:font typeface="Playfair Display" pitchFamily="2" charset="77"/>
      <p:regular r:id="rId17"/>
      <p:bold r:id="rId18"/>
      <p:italic r:id="rId19"/>
      <p:boldItalic r:id="rId20"/>
    </p:embeddedFont>
    <p:embeddedFont>
      <p:font typeface="PT Serif" panose="020A0603040505020204" pitchFamily="18" charset="77"/>
      <p:regular r:id="rId21"/>
      <p:bold r:id="rId22"/>
      <p:italic r:id="rId23"/>
      <p:boldItalic r:id="rId24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GoogleSlidesCustomDataVersion2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27" roundtripDataSignature="AMtx7mj3s8Mby9hg0njJmI4swGBuSTsamw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0"/>
    <p:restoredTop sz="94676"/>
  </p:normalViewPr>
  <p:slideViewPr>
    <p:cSldViewPr snapToGrid="0">
      <p:cViewPr varScale="1">
        <p:scale>
          <a:sx n="135" d="100"/>
          <a:sy n="135" d="100"/>
        </p:scale>
        <p:origin x="864" y="1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1.fntdata"/><Relationship Id="rId18" Type="http://schemas.openxmlformats.org/officeDocument/2006/relationships/font" Target="fonts/font6.fntdata"/><Relationship Id="rId3" Type="http://schemas.openxmlformats.org/officeDocument/2006/relationships/slide" Target="slides/slide2.xml"/><Relationship Id="rId21" Type="http://schemas.openxmlformats.org/officeDocument/2006/relationships/font" Target="fonts/font9.fntdata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font" Target="fonts/font5.fntdata"/><Relationship Id="rId2" Type="http://schemas.openxmlformats.org/officeDocument/2006/relationships/slide" Target="slides/slide1.xml"/><Relationship Id="rId16" Type="http://schemas.openxmlformats.org/officeDocument/2006/relationships/font" Target="fonts/font4.fntdata"/><Relationship Id="rId20" Type="http://schemas.openxmlformats.org/officeDocument/2006/relationships/font" Target="fonts/font8.fntdata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12.fntdata"/><Relationship Id="rId5" Type="http://schemas.openxmlformats.org/officeDocument/2006/relationships/slide" Target="slides/slide4.xml"/><Relationship Id="rId15" Type="http://schemas.openxmlformats.org/officeDocument/2006/relationships/font" Target="fonts/font3.fntdata"/><Relationship Id="rId23" Type="http://schemas.openxmlformats.org/officeDocument/2006/relationships/font" Target="fonts/font11.fntdata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font" Target="fonts/font7.fntdata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2.fntdata"/><Relationship Id="rId22" Type="http://schemas.openxmlformats.org/officeDocument/2006/relationships/font" Target="fonts/font10.fntdata"/><Relationship Id="rId27" Type="http://customschemas.google.com/relationships/presentationmetadata" Target="metadata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3" name="Google Shape;43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3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30" name="Google Shape;130;p3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g2bd979309ba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7" name="Google Shape;47;g2bd979309ba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g2bd979309ba_0_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4" name="Google Shape;54;g2bd979309ba_0_1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g2bd979309ba_0_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1" name="Google Shape;61;g2bd979309ba_0_2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g2bd979309ba_0_15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8" name="Google Shape;68;g2bd979309ba_0_15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g2bd979309ba_0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4" name="Google Shape;74;g2bd979309ba_0_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g2bd979309ba_0_3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1" name="Google Shape;81;g2bd979309ba_0_3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88" name="Google Shape;88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g2bd979309ba_0_5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5" name="Google Shape;95;g2bd979309ba_0_5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" type="title">
  <p:cSld name="TITLE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78"/>
          <p:cNvSpPr txBox="1">
            <a:spLocks noGrp="1"/>
          </p:cNvSpPr>
          <p:nvPr>
            <p:ph type="ctrTitle"/>
          </p:nvPr>
        </p:nvSpPr>
        <p:spPr>
          <a:xfrm>
            <a:off x="1768800" y="1991813"/>
            <a:ext cx="5606400" cy="115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None/>
              <a:defRPr sz="3600">
                <a:solidFill>
                  <a:srgbClr val="FFFFFF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Quote">
  <p:cSld name="TITLE_1_1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79"/>
          <p:cNvSpPr/>
          <p:nvPr/>
        </p:nvSpPr>
        <p:spPr>
          <a:xfrm>
            <a:off x="4136250" y="1321393"/>
            <a:ext cx="871500" cy="868800"/>
          </a:xfrm>
          <a:prstGeom prst="ellipse">
            <a:avLst/>
          </a:prstGeom>
          <a:solidFill>
            <a:srgbClr val="EFEFE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" name="Google Shape;15;p79"/>
          <p:cNvSpPr txBox="1">
            <a:spLocks noGrp="1"/>
          </p:cNvSpPr>
          <p:nvPr>
            <p:ph type="body" idx="1"/>
          </p:nvPr>
        </p:nvSpPr>
        <p:spPr>
          <a:xfrm>
            <a:off x="1659150" y="2161800"/>
            <a:ext cx="5825700" cy="81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55600" algn="ct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000"/>
              <a:buChar char="▣"/>
              <a:defRPr i="1"/>
            </a:lvl1pPr>
            <a:lvl2pPr marL="914400" lvl="1" indent="-3556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Char char="○"/>
              <a:defRPr i="1"/>
            </a:lvl2pPr>
            <a:lvl3pPr marL="1371600" lvl="2" indent="-3556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Char char="■"/>
              <a:defRPr i="1"/>
            </a:lvl3pPr>
            <a:lvl4pPr marL="1828800" lvl="3" indent="-3556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Char char="●"/>
              <a:defRPr i="1"/>
            </a:lvl4pPr>
            <a:lvl5pPr marL="2286000" lvl="4" indent="-3556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Char char="○"/>
              <a:defRPr i="1"/>
            </a:lvl5pPr>
            <a:lvl6pPr marL="2743200" lvl="5" indent="-3556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Char char="■"/>
              <a:defRPr i="1"/>
            </a:lvl6pPr>
            <a:lvl7pPr marL="3200400" lvl="6" indent="-3556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Char char="●"/>
              <a:defRPr i="1"/>
            </a:lvl7pPr>
            <a:lvl8pPr marL="3657600" lvl="7" indent="-3556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Char char="○"/>
              <a:defRPr i="1"/>
            </a:lvl8pPr>
            <a:lvl9pPr marL="4114800" lvl="8" indent="-3556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Char char="■"/>
              <a:defRPr i="1"/>
            </a:lvl9pPr>
          </a:lstStyle>
          <a:p>
            <a:endParaRPr/>
          </a:p>
        </p:txBody>
      </p:sp>
      <p:sp>
        <p:nvSpPr>
          <p:cNvPr id="16" name="Google Shape;16;p79"/>
          <p:cNvSpPr txBox="1"/>
          <p:nvPr/>
        </p:nvSpPr>
        <p:spPr>
          <a:xfrm>
            <a:off x="3593400" y="1391925"/>
            <a:ext cx="1957200" cy="53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Arial"/>
              <a:buNone/>
            </a:pPr>
            <a:r>
              <a:rPr lang="en" sz="6000" b="0" i="0" u="none" strike="noStrike" cap="none">
                <a:solidFill>
                  <a:srgbClr val="B7B7B7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“</a:t>
            </a:r>
            <a:endParaRPr sz="6000" b="0" i="0" u="none" strike="noStrike" cap="none">
              <a:solidFill>
                <a:srgbClr val="B7B7B7"/>
              </a:solidFill>
              <a:latin typeface="Playfair Display"/>
              <a:ea typeface="Playfair Display"/>
              <a:cs typeface="Playfair Display"/>
              <a:sym typeface="Playfair Display"/>
            </a:endParaRPr>
          </a:p>
        </p:txBody>
      </p:sp>
      <p:sp>
        <p:nvSpPr>
          <p:cNvPr id="17" name="Google Shape;17;p79"/>
          <p:cNvSpPr txBox="1">
            <a:spLocks noGrp="1"/>
          </p:cNvSpPr>
          <p:nvPr>
            <p:ph type="sldNum" idx="12"/>
          </p:nvPr>
        </p:nvSpPr>
        <p:spPr>
          <a:xfrm>
            <a:off x="4297650" y="4419838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chemeClr val="accent3"/>
                </a:solidFill>
                <a:latin typeface="PT Serif"/>
                <a:ea typeface="PT Serif"/>
                <a:cs typeface="PT Serif"/>
                <a:sym typeface="PT Serif"/>
              </a:defRPr>
            </a:lvl1pPr>
            <a:lvl2pPr marL="0" marR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chemeClr val="accent3"/>
                </a:solidFill>
                <a:latin typeface="PT Serif"/>
                <a:ea typeface="PT Serif"/>
                <a:cs typeface="PT Serif"/>
                <a:sym typeface="PT Serif"/>
              </a:defRPr>
            </a:lvl2pPr>
            <a:lvl3pPr marL="0" marR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chemeClr val="accent3"/>
                </a:solidFill>
                <a:latin typeface="PT Serif"/>
                <a:ea typeface="PT Serif"/>
                <a:cs typeface="PT Serif"/>
                <a:sym typeface="PT Serif"/>
              </a:defRPr>
            </a:lvl3pPr>
            <a:lvl4pPr marL="0" marR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chemeClr val="accent3"/>
                </a:solidFill>
                <a:latin typeface="PT Serif"/>
                <a:ea typeface="PT Serif"/>
                <a:cs typeface="PT Serif"/>
                <a:sym typeface="PT Serif"/>
              </a:defRPr>
            </a:lvl4pPr>
            <a:lvl5pPr marL="0" marR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chemeClr val="accent3"/>
                </a:solidFill>
                <a:latin typeface="PT Serif"/>
                <a:ea typeface="PT Serif"/>
                <a:cs typeface="PT Serif"/>
                <a:sym typeface="PT Serif"/>
              </a:defRPr>
            </a:lvl5pPr>
            <a:lvl6pPr marL="0" marR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chemeClr val="accent3"/>
                </a:solidFill>
                <a:latin typeface="PT Serif"/>
                <a:ea typeface="PT Serif"/>
                <a:cs typeface="PT Serif"/>
                <a:sym typeface="PT Serif"/>
              </a:defRPr>
            </a:lvl6pPr>
            <a:lvl7pPr marL="0" marR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chemeClr val="accent3"/>
                </a:solidFill>
                <a:latin typeface="PT Serif"/>
                <a:ea typeface="PT Serif"/>
                <a:cs typeface="PT Serif"/>
                <a:sym typeface="PT Serif"/>
              </a:defRPr>
            </a:lvl7pPr>
            <a:lvl8pPr marL="0" marR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chemeClr val="accent3"/>
                </a:solidFill>
                <a:latin typeface="PT Serif"/>
                <a:ea typeface="PT Serif"/>
                <a:cs typeface="PT Serif"/>
                <a:sym typeface="PT Serif"/>
              </a:defRPr>
            </a:lvl8pPr>
            <a:lvl9pPr marL="0" marR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chemeClr val="accent3"/>
                </a:solidFill>
                <a:latin typeface="PT Serif"/>
                <a:ea typeface="PT Serif"/>
                <a:cs typeface="PT Serif"/>
                <a:sym typeface="PT Serif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+ 3 columns">
  <p:cSld name="TITLE_AND_TWO_COLUMNS_1">
    <p:spTree>
      <p:nvGrpSpPr>
        <p:cNvPr id="1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19;p80"/>
          <p:cNvSpPr txBox="1">
            <a:spLocks noGrp="1"/>
          </p:cNvSpPr>
          <p:nvPr>
            <p:ph type="title"/>
          </p:nvPr>
        </p:nvSpPr>
        <p:spPr>
          <a:xfrm>
            <a:off x="388955" y="338306"/>
            <a:ext cx="8366100" cy="76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>
                <a:highlight>
                  <a:srgbClr val="F3F3F3"/>
                </a:highlight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80"/>
          <p:cNvSpPr txBox="1">
            <a:spLocks noGrp="1"/>
          </p:cNvSpPr>
          <p:nvPr>
            <p:ph type="body" idx="1"/>
          </p:nvPr>
        </p:nvSpPr>
        <p:spPr>
          <a:xfrm>
            <a:off x="738590" y="1200150"/>
            <a:ext cx="2471100" cy="317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302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600"/>
              <a:buChar char="▣"/>
              <a:defRPr sz="1600"/>
            </a:lvl1pPr>
            <a:lvl2pPr marL="914400" lvl="1" indent="-330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2pPr>
            <a:lvl3pPr marL="1371600" lvl="2" indent="-330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3pPr>
            <a:lvl4pPr marL="1828800" lvl="3" indent="-330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4pPr>
            <a:lvl5pPr marL="2286000" lvl="4" indent="-330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5pPr>
            <a:lvl6pPr marL="2743200" lvl="5" indent="-330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6pPr>
            <a:lvl7pPr marL="3200400" lvl="6" indent="-330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7pPr>
            <a:lvl8pPr marL="3657600" lvl="7" indent="-330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8pPr>
            <a:lvl9pPr marL="4114800" lvl="8" indent="-330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9pPr>
          </a:lstStyle>
          <a:p>
            <a:endParaRPr/>
          </a:p>
        </p:txBody>
      </p:sp>
      <p:sp>
        <p:nvSpPr>
          <p:cNvPr id="21" name="Google Shape;21;p80"/>
          <p:cNvSpPr txBox="1">
            <a:spLocks noGrp="1"/>
          </p:cNvSpPr>
          <p:nvPr>
            <p:ph type="body" idx="2"/>
          </p:nvPr>
        </p:nvSpPr>
        <p:spPr>
          <a:xfrm>
            <a:off x="3336450" y="1200150"/>
            <a:ext cx="2471100" cy="317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302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600"/>
              <a:buChar char="▣"/>
              <a:defRPr sz="1600"/>
            </a:lvl1pPr>
            <a:lvl2pPr marL="914400" lvl="1" indent="-330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2pPr>
            <a:lvl3pPr marL="1371600" lvl="2" indent="-330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3pPr>
            <a:lvl4pPr marL="1828800" lvl="3" indent="-330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4pPr>
            <a:lvl5pPr marL="2286000" lvl="4" indent="-330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5pPr>
            <a:lvl6pPr marL="2743200" lvl="5" indent="-330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6pPr>
            <a:lvl7pPr marL="3200400" lvl="6" indent="-330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7pPr>
            <a:lvl8pPr marL="3657600" lvl="7" indent="-330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8pPr>
            <a:lvl9pPr marL="4114800" lvl="8" indent="-330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9pPr>
          </a:lstStyle>
          <a:p>
            <a:endParaRPr/>
          </a:p>
        </p:txBody>
      </p:sp>
      <p:sp>
        <p:nvSpPr>
          <p:cNvPr id="22" name="Google Shape;22;p80"/>
          <p:cNvSpPr txBox="1">
            <a:spLocks noGrp="1"/>
          </p:cNvSpPr>
          <p:nvPr>
            <p:ph type="body" idx="3"/>
          </p:nvPr>
        </p:nvSpPr>
        <p:spPr>
          <a:xfrm>
            <a:off x="5934310" y="1200150"/>
            <a:ext cx="2471100" cy="317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302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600"/>
              <a:buChar char="▣"/>
              <a:defRPr sz="1600"/>
            </a:lvl1pPr>
            <a:lvl2pPr marL="914400" lvl="1" indent="-330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2pPr>
            <a:lvl3pPr marL="1371600" lvl="2" indent="-330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3pPr>
            <a:lvl4pPr marL="1828800" lvl="3" indent="-330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4pPr>
            <a:lvl5pPr marL="2286000" lvl="4" indent="-330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5pPr>
            <a:lvl6pPr marL="2743200" lvl="5" indent="-330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6pPr>
            <a:lvl7pPr marL="3200400" lvl="6" indent="-330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7pPr>
            <a:lvl8pPr marL="3657600" lvl="7" indent="-330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8pPr>
            <a:lvl9pPr marL="4114800" lvl="8" indent="-330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9pPr>
          </a:lstStyle>
          <a:p>
            <a:endParaRPr/>
          </a:p>
        </p:txBody>
      </p:sp>
      <p:sp>
        <p:nvSpPr>
          <p:cNvPr id="23" name="Google Shape;23;p80"/>
          <p:cNvSpPr txBox="1">
            <a:spLocks noGrp="1"/>
          </p:cNvSpPr>
          <p:nvPr>
            <p:ph type="sldNum" idx="12"/>
          </p:nvPr>
        </p:nvSpPr>
        <p:spPr>
          <a:xfrm>
            <a:off x="4297650" y="4419838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chemeClr val="accent3"/>
                </a:solidFill>
                <a:latin typeface="PT Serif"/>
                <a:ea typeface="PT Serif"/>
                <a:cs typeface="PT Serif"/>
                <a:sym typeface="PT Serif"/>
              </a:defRPr>
            </a:lvl1pPr>
            <a:lvl2pPr marL="0" marR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chemeClr val="accent3"/>
                </a:solidFill>
                <a:latin typeface="PT Serif"/>
                <a:ea typeface="PT Serif"/>
                <a:cs typeface="PT Serif"/>
                <a:sym typeface="PT Serif"/>
              </a:defRPr>
            </a:lvl2pPr>
            <a:lvl3pPr marL="0" marR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chemeClr val="accent3"/>
                </a:solidFill>
                <a:latin typeface="PT Serif"/>
                <a:ea typeface="PT Serif"/>
                <a:cs typeface="PT Serif"/>
                <a:sym typeface="PT Serif"/>
              </a:defRPr>
            </a:lvl3pPr>
            <a:lvl4pPr marL="0" marR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chemeClr val="accent3"/>
                </a:solidFill>
                <a:latin typeface="PT Serif"/>
                <a:ea typeface="PT Serif"/>
                <a:cs typeface="PT Serif"/>
                <a:sym typeface="PT Serif"/>
              </a:defRPr>
            </a:lvl4pPr>
            <a:lvl5pPr marL="0" marR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chemeClr val="accent3"/>
                </a:solidFill>
                <a:latin typeface="PT Serif"/>
                <a:ea typeface="PT Serif"/>
                <a:cs typeface="PT Serif"/>
                <a:sym typeface="PT Serif"/>
              </a:defRPr>
            </a:lvl5pPr>
            <a:lvl6pPr marL="0" marR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chemeClr val="accent3"/>
                </a:solidFill>
                <a:latin typeface="PT Serif"/>
                <a:ea typeface="PT Serif"/>
                <a:cs typeface="PT Serif"/>
                <a:sym typeface="PT Serif"/>
              </a:defRPr>
            </a:lvl6pPr>
            <a:lvl7pPr marL="0" marR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chemeClr val="accent3"/>
                </a:solidFill>
                <a:latin typeface="PT Serif"/>
                <a:ea typeface="PT Serif"/>
                <a:cs typeface="PT Serif"/>
                <a:sym typeface="PT Serif"/>
              </a:defRPr>
            </a:lvl7pPr>
            <a:lvl8pPr marL="0" marR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chemeClr val="accent3"/>
                </a:solidFill>
                <a:latin typeface="PT Serif"/>
                <a:ea typeface="PT Serif"/>
                <a:cs typeface="PT Serif"/>
                <a:sym typeface="PT Serif"/>
              </a:defRPr>
            </a:lvl8pPr>
            <a:lvl9pPr marL="0" marR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chemeClr val="accent3"/>
                </a:solidFill>
                <a:latin typeface="PT Serif"/>
                <a:ea typeface="PT Serif"/>
                <a:cs typeface="PT Serif"/>
                <a:sym typeface="PT Serif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only" type="titleOnly">
  <p:cSld name="TITLE_ONLY"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81"/>
          <p:cNvSpPr txBox="1">
            <a:spLocks noGrp="1"/>
          </p:cNvSpPr>
          <p:nvPr>
            <p:ph type="title"/>
          </p:nvPr>
        </p:nvSpPr>
        <p:spPr>
          <a:xfrm>
            <a:off x="388955" y="338306"/>
            <a:ext cx="8366100" cy="76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>
                <a:highlight>
                  <a:srgbClr val="F3F3F3"/>
                </a:highlight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81"/>
          <p:cNvSpPr txBox="1">
            <a:spLocks noGrp="1"/>
          </p:cNvSpPr>
          <p:nvPr>
            <p:ph type="sldNum" idx="12"/>
          </p:nvPr>
        </p:nvSpPr>
        <p:spPr>
          <a:xfrm>
            <a:off x="4297650" y="4419838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chemeClr val="accent3"/>
                </a:solidFill>
                <a:latin typeface="PT Serif"/>
                <a:ea typeface="PT Serif"/>
                <a:cs typeface="PT Serif"/>
                <a:sym typeface="PT Serif"/>
              </a:defRPr>
            </a:lvl1pPr>
            <a:lvl2pPr marL="0" marR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chemeClr val="accent3"/>
                </a:solidFill>
                <a:latin typeface="PT Serif"/>
                <a:ea typeface="PT Serif"/>
                <a:cs typeface="PT Serif"/>
                <a:sym typeface="PT Serif"/>
              </a:defRPr>
            </a:lvl2pPr>
            <a:lvl3pPr marL="0" marR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chemeClr val="accent3"/>
                </a:solidFill>
                <a:latin typeface="PT Serif"/>
                <a:ea typeface="PT Serif"/>
                <a:cs typeface="PT Serif"/>
                <a:sym typeface="PT Serif"/>
              </a:defRPr>
            </a:lvl3pPr>
            <a:lvl4pPr marL="0" marR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chemeClr val="accent3"/>
                </a:solidFill>
                <a:latin typeface="PT Serif"/>
                <a:ea typeface="PT Serif"/>
                <a:cs typeface="PT Serif"/>
                <a:sym typeface="PT Serif"/>
              </a:defRPr>
            </a:lvl4pPr>
            <a:lvl5pPr marL="0" marR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chemeClr val="accent3"/>
                </a:solidFill>
                <a:latin typeface="PT Serif"/>
                <a:ea typeface="PT Serif"/>
                <a:cs typeface="PT Serif"/>
                <a:sym typeface="PT Serif"/>
              </a:defRPr>
            </a:lvl5pPr>
            <a:lvl6pPr marL="0" marR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chemeClr val="accent3"/>
                </a:solidFill>
                <a:latin typeface="PT Serif"/>
                <a:ea typeface="PT Serif"/>
                <a:cs typeface="PT Serif"/>
                <a:sym typeface="PT Serif"/>
              </a:defRPr>
            </a:lvl6pPr>
            <a:lvl7pPr marL="0" marR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chemeClr val="accent3"/>
                </a:solidFill>
                <a:latin typeface="PT Serif"/>
                <a:ea typeface="PT Serif"/>
                <a:cs typeface="PT Serif"/>
                <a:sym typeface="PT Serif"/>
              </a:defRPr>
            </a:lvl7pPr>
            <a:lvl8pPr marL="0" marR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chemeClr val="accent3"/>
                </a:solidFill>
                <a:latin typeface="PT Serif"/>
                <a:ea typeface="PT Serif"/>
                <a:cs typeface="PT Serif"/>
                <a:sym typeface="PT Serif"/>
              </a:defRPr>
            </a:lvl8pPr>
            <a:lvl9pPr marL="0" marR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chemeClr val="accent3"/>
                </a:solidFill>
                <a:latin typeface="PT Serif"/>
                <a:ea typeface="PT Serif"/>
                <a:cs typeface="PT Serif"/>
                <a:sym typeface="PT Serif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+ 2 columns" type="twoColTx">
  <p:cSld name="TITLE_AND_TWO_COLUMNS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86"/>
          <p:cNvSpPr txBox="1">
            <a:spLocks noGrp="1"/>
          </p:cNvSpPr>
          <p:nvPr>
            <p:ph type="title"/>
          </p:nvPr>
        </p:nvSpPr>
        <p:spPr>
          <a:xfrm>
            <a:off x="388955" y="338306"/>
            <a:ext cx="8366100" cy="76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>
                <a:highlight>
                  <a:srgbClr val="F3F3F3"/>
                </a:highlight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86"/>
          <p:cNvSpPr txBox="1">
            <a:spLocks noGrp="1"/>
          </p:cNvSpPr>
          <p:nvPr>
            <p:ph type="body" idx="1"/>
          </p:nvPr>
        </p:nvSpPr>
        <p:spPr>
          <a:xfrm>
            <a:off x="970212" y="1200150"/>
            <a:ext cx="3496500" cy="294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Char char="▣"/>
              <a:defRPr sz="1800"/>
            </a:lvl1pPr>
            <a:lvl2pPr marL="914400" lvl="1" indent="-3429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○"/>
              <a:defRPr sz="1800"/>
            </a:lvl2pPr>
            <a:lvl3pPr marL="1371600" lvl="2" indent="-3429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■"/>
              <a:defRPr sz="1800"/>
            </a:lvl3pPr>
            <a:lvl4pPr marL="1828800" lvl="3" indent="-3429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 sz="1800"/>
            </a:lvl4pPr>
            <a:lvl5pPr marL="2286000" lvl="4" indent="-3429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○"/>
              <a:defRPr sz="1800"/>
            </a:lvl5pPr>
            <a:lvl6pPr marL="2743200" lvl="5" indent="-3429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■"/>
              <a:defRPr sz="1800"/>
            </a:lvl6pPr>
            <a:lvl7pPr marL="3200400" lvl="6" indent="-3429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 sz="1800"/>
            </a:lvl7pPr>
            <a:lvl8pPr marL="3657600" lvl="7" indent="-3429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○"/>
              <a:defRPr sz="1800"/>
            </a:lvl8pPr>
            <a:lvl9pPr marL="4114800" lvl="8" indent="-3429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■"/>
              <a:defRPr sz="1800"/>
            </a:lvl9pPr>
          </a:lstStyle>
          <a:p>
            <a:endParaRPr/>
          </a:p>
        </p:txBody>
      </p:sp>
      <p:sp>
        <p:nvSpPr>
          <p:cNvPr id="30" name="Google Shape;30;p86"/>
          <p:cNvSpPr txBox="1">
            <a:spLocks noGrp="1"/>
          </p:cNvSpPr>
          <p:nvPr>
            <p:ph type="body" idx="2"/>
          </p:nvPr>
        </p:nvSpPr>
        <p:spPr>
          <a:xfrm>
            <a:off x="4677288" y="1200150"/>
            <a:ext cx="3496500" cy="294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Char char="▣"/>
              <a:defRPr sz="1800"/>
            </a:lvl1pPr>
            <a:lvl2pPr marL="914400" lvl="1" indent="-3429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○"/>
              <a:defRPr sz="1800"/>
            </a:lvl2pPr>
            <a:lvl3pPr marL="1371600" lvl="2" indent="-3429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■"/>
              <a:defRPr sz="1800"/>
            </a:lvl3pPr>
            <a:lvl4pPr marL="1828800" lvl="3" indent="-3429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 sz="1800"/>
            </a:lvl4pPr>
            <a:lvl5pPr marL="2286000" lvl="4" indent="-3429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○"/>
              <a:defRPr sz="1800"/>
            </a:lvl5pPr>
            <a:lvl6pPr marL="2743200" lvl="5" indent="-3429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■"/>
              <a:defRPr sz="1800"/>
            </a:lvl6pPr>
            <a:lvl7pPr marL="3200400" lvl="6" indent="-3429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 sz="1800"/>
            </a:lvl7pPr>
            <a:lvl8pPr marL="3657600" lvl="7" indent="-3429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○"/>
              <a:defRPr sz="1800"/>
            </a:lvl8pPr>
            <a:lvl9pPr marL="4114800" lvl="8" indent="-3429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■"/>
              <a:defRPr sz="1800"/>
            </a:lvl9pPr>
          </a:lstStyle>
          <a:p>
            <a:endParaRPr/>
          </a:p>
        </p:txBody>
      </p:sp>
      <p:sp>
        <p:nvSpPr>
          <p:cNvPr id="31" name="Google Shape;31;p86"/>
          <p:cNvSpPr txBox="1">
            <a:spLocks noGrp="1"/>
          </p:cNvSpPr>
          <p:nvPr>
            <p:ph type="sldNum" idx="12"/>
          </p:nvPr>
        </p:nvSpPr>
        <p:spPr>
          <a:xfrm>
            <a:off x="4297650" y="4419838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chemeClr val="accent3"/>
                </a:solidFill>
                <a:latin typeface="PT Serif"/>
                <a:ea typeface="PT Serif"/>
                <a:cs typeface="PT Serif"/>
                <a:sym typeface="PT Serif"/>
              </a:defRPr>
            </a:lvl1pPr>
            <a:lvl2pPr marL="0" marR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chemeClr val="accent3"/>
                </a:solidFill>
                <a:latin typeface="PT Serif"/>
                <a:ea typeface="PT Serif"/>
                <a:cs typeface="PT Serif"/>
                <a:sym typeface="PT Serif"/>
              </a:defRPr>
            </a:lvl2pPr>
            <a:lvl3pPr marL="0" marR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chemeClr val="accent3"/>
                </a:solidFill>
                <a:latin typeface="PT Serif"/>
                <a:ea typeface="PT Serif"/>
                <a:cs typeface="PT Serif"/>
                <a:sym typeface="PT Serif"/>
              </a:defRPr>
            </a:lvl3pPr>
            <a:lvl4pPr marL="0" marR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chemeClr val="accent3"/>
                </a:solidFill>
                <a:latin typeface="PT Serif"/>
                <a:ea typeface="PT Serif"/>
                <a:cs typeface="PT Serif"/>
                <a:sym typeface="PT Serif"/>
              </a:defRPr>
            </a:lvl4pPr>
            <a:lvl5pPr marL="0" marR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chemeClr val="accent3"/>
                </a:solidFill>
                <a:latin typeface="PT Serif"/>
                <a:ea typeface="PT Serif"/>
                <a:cs typeface="PT Serif"/>
                <a:sym typeface="PT Serif"/>
              </a:defRPr>
            </a:lvl5pPr>
            <a:lvl6pPr marL="0" marR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chemeClr val="accent3"/>
                </a:solidFill>
                <a:latin typeface="PT Serif"/>
                <a:ea typeface="PT Serif"/>
                <a:cs typeface="PT Serif"/>
                <a:sym typeface="PT Serif"/>
              </a:defRPr>
            </a:lvl6pPr>
            <a:lvl7pPr marL="0" marR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chemeClr val="accent3"/>
                </a:solidFill>
                <a:latin typeface="PT Serif"/>
                <a:ea typeface="PT Serif"/>
                <a:cs typeface="PT Serif"/>
                <a:sym typeface="PT Serif"/>
              </a:defRPr>
            </a:lvl7pPr>
            <a:lvl8pPr marL="0" marR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chemeClr val="accent3"/>
                </a:solidFill>
                <a:latin typeface="PT Serif"/>
                <a:ea typeface="PT Serif"/>
                <a:cs typeface="PT Serif"/>
                <a:sym typeface="PT Serif"/>
              </a:defRPr>
            </a:lvl8pPr>
            <a:lvl9pPr marL="0" marR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chemeClr val="accent3"/>
                </a:solidFill>
                <a:latin typeface="PT Serif"/>
                <a:ea typeface="PT Serif"/>
                <a:cs typeface="PT Serif"/>
                <a:sym typeface="PT Serif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Caption">
  <p:cSld name="CAPTION_ONLY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7"/>
          <p:cNvSpPr txBox="1">
            <a:spLocks noGrp="1"/>
          </p:cNvSpPr>
          <p:nvPr>
            <p:ph type="body" idx="1"/>
          </p:nvPr>
        </p:nvSpPr>
        <p:spPr>
          <a:xfrm>
            <a:off x="457200" y="4177709"/>
            <a:ext cx="8229600" cy="51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28600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999999"/>
              </a:buClr>
              <a:buSzPts val="1200"/>
              <a:buNone/>
              <a:defRPr sz="1200">
                <a:solidFill>
                  <a:srgbClr val="999999"/>
                </a:solidFill>
              </a:defRPr>
            </a:lvl1pPr>
          </a:lstStyle>
          <a:p>
            <a:endParaRPr/>
          </a:p>
        </p:txBody>
      </p:sp>
      <p:sp>
        <p:nvSpPr>
          <p:cNvPr id="34" name="Google Shape;34;p87"/>
          <p:cNvSpPr txBox="1">
            <a:spLocks noGrp="1"/>
          </p:cNvSpPr>
          <p:nvPr>
            <p:ph type="sldNum" idx="12"/>
          </p:nvPr>
        </p:nvSpPr>
        <p:spPr>
          <a:xfrm>
            <a:off x="4297650" y="4419838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chemeClr val="accent3"/>
                </a:solidFill>
                <a:latin typeface="PT Serif"/>
                <a:ea typeface="PT Serif"/>
                <a:cs typeface="PT Serif"/>
                <a:sym typeface="PT Serif"/>
              </a:defRPr>
            </a:lvl1pPr>
            <a:lvl2pPr marL="0" marR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chemeClr val="accent3"/>
                </a:solidFill>
                <a:latin typeface="PT Serif"/>
                <a:ea typeface="PT Serif"/>
                <a:cs typeface="PT Serif"/>
                <a:sym typeface="PT Serif"/>
              </a:defRPr>
            </a:lvl2pPr>
            <a:lvl3pPr marL="0" marR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chemeClr val="accent3"/>
                </a:solidFill>
                <a:latin typeface="PT Serif"/>
                <a:ea typeface="PT Serif"/>
                <a:cs typeface="PT Serif"/>
                <a:sym typeface="PT Serif"/>
              </a:defRPr>
            </a:lvl3pPr>
            <a:lvl4pPr marL="0" marR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chemeClr val="accent3"/>
                </a:solidFill>
                <a:latin typeface="PT Serif"/>
                <a:ea typeface="PT Serif"/>
                <a:cs typeface="PT Serif"/>
                <a:sym typeface="PT Serif"/>
              </a:defRPr>
            </a:lvl4pPr>
            <a:lvl5pPr marL="0" marR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chemeClr val="accent3"/>
                </a:solidFill>
                <a:latin typeface="PT Serif"/>
                <a:ea typeface="PT Serif"/>
                <a:cs typeface="PT Serif"/>
                <a:sym typeface="PT Serif"/>
              </a:defRPr>
            </a:lvl5pPr>
            <a:lvl6pPr marL="0" marR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chemeClr val="accent3"/>
                </a:solidFill>
                <a:latin typeface="PT Serif"/>
                <a:ea typeface="PT Serif"/>
                <a:cs typeface="PT Serif"/>
                <a:sym typeface="PT Serif"/>
              </a:defRPr>
            </a:lvl6pPr>
            <a:lvl7pPr marL="0" marR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chemeClr val="accent3"/>
                </a:solidFill>
                <a:latin typeface="PT Serif"/>
                <a:ea typeface="PT Serif"/>
                <a:cs typeface="PT Serif"/>
                <a:sym typeface="PT Serif"/>
              </a:defRPr>
            </a:lvl7pPr>
            <a:lvl8pPr marL="0" marR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chemeClr val="accent3"/>
                </a:solidFill>
                <a:latin typeface="PT Serif"/>
                <a:ea typeface="PT Serif"/>
                <a:cs typeface="PT Serif"/>
                <a:sym typeface="PT Serif"/>
              </a:defRPr>
            </a:lvl8pPr>
            <a:lvl9pPr marL="0" marR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chemeClr val="accent3"/>
                </a:solidFill>
                <a:latin typeface="PT Serif"/>
                <a:ea typeface="PT Serif"/>
                <a:cs typeface="PT Serif"/>
                <a:sym typeface="PT Serif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g2bd979309ba_0_139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37" name="Google Shape;37;g2bd979309ba_0_139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55600" rtl="0">
              <a:spcBef>
                <a:spcPts val="600"/>
              </a:spcBef>
              <a:spcAft>
                <a:spcPts val="0"/>
              </a:spcAft>
              <a:buSzPts val="2000"/>
              <a:buChar char="▣"/>
              <a:defRPr/>
            </a:lvl1pPr>
            <a:lvl2pPr marL="914400" lvl="1" indent="-355600" rtl="0">
              <a:spcBef>
                <a:spcPts val="0"/>
              </a:spcBef>
              <a:spcAft>
                <a:spcPts val="0"/>
              </a:spcAft>
              <a:buSzPts val="2000"/>
              <a:buChar char="○"/>
              <a:defRPr/>
            </a:lvl2pPr>
            <a:lvl3pPr marL="1371600" lvl="2" indent="-355600" rtl="0">
              <a:spcBef>
                <a:spcPts val="0"/>
              </a:spcBef>
              <a:spcAft>
                <a:spcPts val="0"/>
              </a:spcAft>
              <a:buSzPts val="2000"/>
              <a:buChar char="■"/>
              <a:defRPr/>
            </a:lvl3pPr>
            <a:lvl4pPr marL="1828800" lvl="3" indent="-355600" rtl="0">
              <a:spcBef>
                <a:spcPts val="0"/>
              </a:spcBef>
              <a:spcAft>
                <a:spcPts val="0"/>
              </a:spcAft>
              <a:buSzPts val="2000"/>
              <a:buChar char="●"/>
              <a:defRPr/>
            </a:lvl4pPr>
            <a:lvl5pPr marL="2286000" lvl="4" indent="-355600" rtl="0">
              <a:spcBef>
                <a:spcPts val="0"/>
              </a:spcBef>
              <a:spcAft>
                <a:spcPts val="0"/>
              </a:spcAft>
              <a:buSzPts val="2000"/>
              <a:buChar char="○"/>
              <a:defRPr/>
            </a:lvl5pPr>
            <a:lvl6pPr marL="2743200" lvl="5" indent="-355600" rtl="0">
              <a:spcBef>
                <a:spcPts val="0"/>
              </a:spcBef>
              <a:spcAft>
                <a:spcPts val="0"/>
              </a:spcAft>
              <a:buSzPts val="2000"/>
              <a:buChar char="■"/>
              <a:defRPr/>
            </a:lvl6pPr>
            <a:lvl7pPr marL="3200400" lvl="6" indent="-355600" rtl="0">
              <a:spcBef>
                <a:spcPts val="0"/>
              </a:spcBef>
              <a:spcAft>
                <a:spcPts val="0"/>
              </a:spcAft>
              <a:buSzPts val="2000"/>
              <a:buChar char="●"/>
              <a:defRPr/>
            </a:lvl7pPr>
            <a:lvl8pPr marL="3657600" lvl="7" indent="-355600" rtl="0">
              <a:spcBef>
                <a:spcPts val="0"/>
              </a:spcBef>
              <a:spcAft>
                <a:spcPts val="0"/>
              </a:spcAft>
              <a:buSzPts val="2000"/>
              <a:buChar char="○"/>
              <a:defRPr/>
            </a:lvl8pPr>
            <a:lvl9pPr marL="4114800" lvl="8" indent="-355600" rtl="0">
              <a:spcBef>
                <a:spcPts val="0"/>
              </a:spcBef>
              <a:spcAft>
                <a:spcPts val="0"/>
              </a:spcAft>
              <a:buSzPts val="2000"/>
              <a:buChar char="■"/>
              <a:defRPr/>
            </a:lvl9pPr>
          </a:lstStyle>
          <a:p>
            <a:endParaRPr/>
          </a:p>
        </p:txBody>
      </p:sp>
      <p:sp>
        <p:nvSpPr>
          <p:cNvPr id="38" name="Google Shape;38;g2bd979309ba_0_13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Blank black">
  <p:cSld name="Blank black"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g2bd979309ba_0_143"/>
          <p:cNvSpPr txBox="1">
            <a:spLocks noGrp="1"/>
          </p:cNvSpPr>
          <p:nvPr>
            <p:ph type="sldNum" idx="12"/>
          </p:nvPr>
        </p:nvSpPr>
        <p:spPr>
          <a:xfrm>
            <a:off x="4297650" y="4419838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chemeClr val="accent3"/>
                </a:solidFill>
                <a:latin typeface="PT Serif"/>
                <a:ea typeface="PT Serif"/>
                <a:cs typeface="PT Serif"/>
                <a:sym typeface="PT Serif"/>
              </a:defRPr>
            </a:lvl1pPr>
            <a:lvl2pPr marL="0" marR="0" lvl="1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chemeClr val="accent3"/>
                </a:solidFill>
                <a:latin typeface="PT Serif"/>
                <a:ea typeface="PT Serif"/>
                <a:cs typeface="PT Serif"/>
                <a:sym typeface="PT Serif"/>
              </a:defRPr>
            </a:lvl2pPr>
            <a:lvl3pPr marL="0" marR="0" lvl="2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chemeClr val="accent3"/>
                </a:solidFill>
                <a:latin typeface="PT Serif"/>
                <a:ea typeface="PT Serif"/>
                <a:cs typeface="PT Serif"/>
                <a:sym typeface="PT Serif"/>
              </a:defRPr>
            </a:lvl3pPr>
            <a:lvl4pPr marL="0" marR="0" lvl="3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chemeClr val="accent3"/>
                </a:solidFill>
                <a:latin typeface="PT Serif"/>
                <a:ea typeface="PT Serif"/>
                <a:cs typeface="PT Serif"/>
                <a:sym typeface="PT Serif"/>
              </a:defRPr>
            </a:lvl4pPr>
            <a:lvl5pPr marL="0" marR="0" lvl="4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chemeClr val="accent3"/>
                </a:solidFill>
                <a:latin typeface="PT Serif"/>
                <a:ea typeface="PT Serif"/>
                <a:cs typeface="PT Serif"/>
                <a:sym typeface="PT Serif"/>
              </a:defRPr>
            </a:lvl5pPr>
            <a:lvl6pPr marL="0" marR="0" lvl="5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chemeClr val="accent3"/>
                </a:solidFill>
                <a:latin typeface="PT Serif"/>
                <a:ea typeface="PT Serif"/>
                <a:cs typeface="PT Serif"/>
                <a:sym typeface="PT Serif"/>
              </a:defRPr>
            </a:lvl6pPr>
            <a:lvl7pPr marL="0" marR="0" lvl="6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chemeClr val="accent3"/>
                </a:solidFill>
                <a:latin typeface="PT Serif"/>
                <a:ea typeface="PT Serif"/>
                <a:cs typeface="PT Serif"/>
                <a:sym typeface="PT Serif"/>
              </a:defRPr>
            </a:lvl7pPr>
            <a:lvl8pPr marL="0" marR="0" lvl="7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chemeClr val="accent3"/>
                </a:solidFill>
                <a:latin typeface="PT Serif"/>
                <a:ea typeface="PT Serif"/>
                <a:cs typeface="PT Serif"/>
                <a:sym typeface="PT Serif"/>
              </a:defRPr>
            </a:lvl8pPr>
            <a:lvl9pPr marL="0" marR="0" lvl="8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chemeClr val="accent3"/>
                </a:solidFill>
                <a:latin typeface="PT Serif"/>
                <a:ea typeface="PT Serif"/>
                <a:cs typeface="PT Serif"/>
                <a:sym typeface="PT Serif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‹Nº›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">
    <p:bg>
      <p:bgPr>
        <a:blipFill>
          <a:blip r:embed="rId10">
            <a:alphaModFix/>
          </a:blip>
          <a:stretch>
            <a:fillRect/>
          </a:stretch>
        </a:blip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77"/>
          <p:cNvSpPr/>
          <p:nvPr/>
        </p:nvSpPr>
        <p:spPr>
          <a:xfrm>
            <a:off x="222625" y="226575"/>
            <a:ext cx="8698800" cy="4690200"/>
          </a:xfrm>
          <a:prstGeom prst="rect">
            <a:avLst/>
          </a:prstGeom>
          <a:noFill/>
          <a:ln w="28575" cap="flat" cmpd="sng">
            <a:solidFill>
              <a:srgbClr val="D9D9D9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" name="Google Shape;7;p77"/>
          <p:cNvSpPr/>
          <p:nvPr/>
        </p:nvSpPr>
        <p:spPr>
          <a:xfrm>
            <a:off x="288000" y="288125"/>
            <a:ext cx="8567700" cy="4567200"/>
          </a:xfrm>
          <a:prstGeom prst="rect">
            <a:avLst/>
          </a:prstGeom>
          <a:noFill/>
          <a:ln w="9525" cap="flat" cmpd="sng">
            <a:solidFill>
              <a:srgbClr val="D9D9D9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" name="Google Shape;8;p77"/>
          <p:cNvSpPr txBox="1">
            <a:spLocks noGrp="1"/>
          </p:cNvSpPr>
          <p:nvPr>
            <p:ph type="title"/>
          </p:nvPr>
        </p:nvSpPr>
        <p:spPr>
          <a:xfrm>
            <a:off x="388955" y="338306"/>
            <a:ext cx="8366100" cy="76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Playfair Display"/>
              <a:buNone/>
              <a:defRPr sz="1600" b="0" i="0" u="none" strike="noStrike" cap="none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Playfair Display"/>
              <a:buNone/>
              <a:defRPr sz="1600" b="0" i="0" u="none" strike="noStrike" cap="none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Playfair Display"/>
              <a:buNone/>
              <a:defRPr sz="1600" b="0" i="0" u="none" strike="noStrike" cap="none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Playfair Display"/>
              <a:buNone/>
              <a:defRPr sz="1600" b="0" i="0" u="none" strike="noStrike" cap="none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Playfair Display"/>
              <a:buNone/>
              <a:defRPr sz="1600" b="0" i="0" u="none" strike="noStrike" cap="none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Playfair Display"/>
              <a:buNone/>
              <a:defRPr sz="1600" b="0" i="0" u="none" strike="noStrike" cap="none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Playfair Display"/>
              <a:buNone/>
              <a:defRPr sz="1600" b="0" i="0" u="none" strike="noStrike" cap="none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Playfair Display"/>
              <a:buNone/>
              <a:defRPr sz="1600" b="0" i="0" u="none" strike="noStrike" cap="none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Playfair Display"/>
              <a:buNone/>
              <a:defRPr sz="1600" b="0" i="0" u="none" strike="noStrike" cap="none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9pPr>
          </a:lstStyle>
          <a:p>
            <a:endParaRPr/>
          </a:p>
        </p:txBody>
      </p:sp>
      <p:sp>
        <p:nvSpPr>
          <p:cNvPr id="9" name="Google Shape;9;p77"/>
          <p:cNvSpPr txBox="1">
            <a:spLocks noGrp="1"/>
          </p:cNvSpPr>
          <p:nvPr>
            <p:ph type="body" idx="1"/>
          </p:nvPr>
        </p:nvSpPr>
        <p:spPr>
          <a:xfrm>
            <a:off x="1251600" y="1272975"/>
            <a:ext cx="6640800" cy="3067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3556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PT Serif"/>
              <a:buChar char="▣"/>
              <a:defRPr sz="2000" b="0" i="0" u="none" strike="noStrike" cap="none">
                <a:solidFill>
                  <a:schemeClr val="dk1"/>
                </a:solidFill>
                <a:latin typeface="PT Serif"/>
                <a:ea typeface="PT Serif"/>
                <a:cs typeface="PT Serif"/>
                <a:sym typeface="PT Serif"/>
              </a:defRPr>
            </a:lvl1pPr>
            <a:lvl2pPr marL="914400" marR="0" lvl="1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PT Serif"/>
              <a:buChar char="○"/>
              <a:defRPr sz="2000" b="0" i="0" u="none" strike="noStrike" cap="none">
                <a:solidFill>
                  <a:schemeClr val="dk1"/>
                </a:solidFill>
                <a:latin typeface="PT Serif"/>
                <a:ea typeface="PT Serif"/>
                <a:cs typeface="PT Serif"/>
                <a:sym typeface="PT Serif"/>
              </a:defRPr>
            </a:lvl2pPr>
            <a:lvl3pPr marL="1371600" marR="0" lvl="2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PT Serif"/>
              <a:buChar char="■"/>
              <a:defRPr sz="2000" b="0" i="0" u="none" strike="noStrike" cap="none">
                <a:solidFill>
                  <a:schemeClr val="dk1"/>
                </a:solidFill>
                <a:latin typeface="PT Serif"/>
                <a:ea typeface="PT Serif"/>
                <a:cs typeface="PT Serif"/>
                <a:sym typeface="PT Serif"/>
              </a:defRPr>
            </a:lvl3pPr>
            <a:lvl4pPr marL="1828800" marR="0" lvl="3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PT Serif"/>
              <a:buChar char="●"/>
              <a:defRPr sz="2000" b="0" i="0" u="none" strike="noStrike" cap="none">
                <a:solidFill>
                  <a:schemeClr val="dk1"/>
                </a:solidFill>
                <a:latin typeface="PT Serif"/>
                <a:ea typeface="PT Serif"/>
                <a:cs typeface="PT Serif"/>
                <a:sym typeface="PT Serif"/>
              </a:defRPr>
            </a:lvl4pPr>
            <a:lvl5pPr marL="2286000" marR="0" lvl="4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PT Serif"/>
              <a:buChar char="○"/>
              <a:defRPr sz="2000" b="0" i="0" u="none" strike="noStrike" cap="none">
                <a:solidFill>
                  <a:schemeClr val="dk1"/>
                </a:solidFill>
                <a:latin typeface="PT Serif"/>
                <a:ea typeface="PT Serif"/>
                <a:cs typeface="PT Serif"/>
                <a:sym typeface="PT Serif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PT Serif"/>
              <a:buChar char="■"/>
              <a:defRPr sz="2000" b="0" i="0" u="none" strike="noStrike" cap="none">
                <a:solidFill>
                  <a:schemeClr val="dk1"/>
                </a:solidFill>
                <a:latin typeface="PT Serif"/>
                <a:ea typeface="PT Serif"/>
                <a:cs typeface="PT Serif"/>
                <a:sym typeface="PT Serif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PT Serif"/>
              <a:buChar char="●"/>
              <a:defRPr sz="2000" b="0" i="0" u="none" strike="noStrike" cap="none">
                <a:solidFill>
                  <a:schemeClr val="dk1"/>
                </a:solidFill>
                <a:latin typeface="PT Serif"/>
                <a:ea typeface="PT Serif"/>
                <a:cs typeface="PT Serif"/>
                <a:sym typeface="PT Serif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PT Serif"/>
              <a:buChar char="○"/>
              <a:defRPr sz="2000" b="0" i="0" u="none" strike="noStrike" cap="none">
                <a:solidFill>
                  <a:schemeClr val="dk1"/>
                </a:solidFill>
                <a:latin typeface="PT Serif"/>
                <a:ea typeface="PT Serif"/>
                <a:cs typeface="PT Serif"/>
                <a:sym typeface="PT Serif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PT Serif"/>
              <a:buChar char="■"/>
              <a:defRPr sz="2000" b="0" i="0" u="none" strike="noStrike" cap="none">
                <a:solidFill>
                  <a:schemeClr val="dk1"/>
                </a:solidFill>
                <a:latin typeface="PT Serif"/>
                <a:ea typeface="PT Serif"/>
                <a:cs typeface="PT Serif"/>
                <a:sym typeface="PT Serif"/>
              </a:defRPr>
            </a:lvl9pPr>
          </a:lstStyle>
          <a:p>
            <a:endParaRPr/>
          </a:p>
        </p:txBody>
      </p:sp>
      <p:sp>
        <p:nvSpPr>
          <p:cNvPr id="10" name="Google Shape;10;p77"/>
          <p:cNvSpPr txBox="1">
            <a:spLocks noGrp="1"/>
          </p:cNvSpPr>
          <p:nvPr>
            <p:ph type="sldNum" idx="12"/>
          </p:nvPr>
        </p:nvSpPr>
        <p:spPr>
          <a:xfrm>
            <a:off x="4297650" y="4419838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chemeClr val="accent3"/>
                </a:solidFill>
                <a:latin typeface="PT Serif"/>
                <a:ea typeface="PT Serif"/>
                <a:cs typeface="PT Serif"/>
                <a:sym typeface="PT Serif"/>
              </a:defRPr>
            </a:lvl1pPr>
            <a:lvl2pPr marL="0" marR="0" lvl="1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chemeClr val="accent3"/>
                </a:solidFill>
                <a:latin typeface="PT Serif"/>
                <a:ea typeface="PT Serif"/>
                <a:cs typeface="PT Serif"/>
                <a:sym typeface="PT Serif"/>
              </a:defRPr>
            </a:lvl2pPr>
            <a:lvl3pPr marL="0" marR="0" lvl="2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chemeClr val="accent3"/>
                </a:solidFill>
                <a:latin typeface="PT Serif"/>
                <a:ea typeface="PT Serif"/>
                <a:cs typeface="PT Serif"/>
                <a:sym typeface="PT Serif"/>
              </a:defRPr>
            </a:lvl3pPr>
            <a:lvl4pPr marL="0" marR="0" lvl="3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chemeClr val="accent3"/>
                </a:solidFill>
                <a:latin typeface="PT Serif"/>
                <a:ea typeface="PT Serif"/>
                <a:cs typeface="PT Serif"/>
                <a:sym typeface="PT Serif"/>
              </a:defRPr>
            </a:lvl4pPr>
            <a:lvl5pPr marL="0" marR="0" lvl="4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chemeClr val="accent3"/>
                </a:solidFill>
                <a:latin typeface="PT Serif"/>
                <a:ea typeface="PT Serif"/>
                <a:cs typeface="PT Serif"/>
                <a:sym typeface="PT Serif"/>
              </a:defRPr>
            </a:lvl5pPr>
            <a:lvl6pPr marL="0" marR="0" lvl="5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chemeClr val="accent3"/>
                </a:solidFill>
                <a:latin typeface="PT Serif"/>
                <a:ea typeface="PT Serif"/>
                <a:cs typeface="PT Serif"/>
                <a:sym typeface="PT Serif"/>
              </a:defRPr>
            </a:lvl6pPr>
            <a:lvl7pPr marL="0" marR="0" lvl="6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chemeClr val="accent3"/>
                </a:solidFill>
                <a:latin typeface="PT Serif"/>
                <a:ea typeface="PT Serif"/>
                <a:cs typeface="PT Serif"/>
                <a:sym typeface="PT Serif"/>
              </a:defRPr>
            </a:lvl7pPr>
            <a:lvl8pPr marL="0" marR="0" lvl="7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chemeClr val="accent3"/>
                </a:solidFill>
                <a:latin typeface="PT Serif"/>
                <a:ea typeface="PT Serif"/>
                <a:cs typeface="PT Serif"/>
                <a:sym typeface="PT Serif"/>
              </a:defRPr>
            </a:lvl8pPr>
            <a:lvl9pPr marL="0" marR="0" lvl="8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chemeClr val="accent3"/>
                </a:solidFill>
                <a:latin typeface="PT Serif"/>
                <a:ea typeface="PT Serif"/>
                <a:cs typeface="PT Serif"/>
                <a:sym typeface="PT Serif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‹Nº›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</p:sldLayoutIdLst>
  <p:transition>
    <p:fade thruBlk="1"/>
  </p:transition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g2bd979309ba_0_0"/>
          <p:cNvSpPr txBox="1"/>
          <p:nvPr/>
        </p:nvSpPr>
        <p:spPr>
          <a:xfrm>
            <a:off x="444655" y="330062"/>
            <a:ext cx="5146500" cy="52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en" sz="2800" b="1" i="0" u="none" strike="noStrike" cap="none">
                <a:solidFill>
                  <a:srgbClr val="999999"/>
                </a:solidFill>
                <a:latin typeface="Montserrat"/>
                <a:ea typeface="Montserrat"/>
                <a:cs typeface="Montserrat"/>
                <a:sym typeface="Montserrat"/>
              </a:rPr>
              <a:t>Incidencia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50" name="Google Shape;50;g2bd979309ba_0_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05650" y="853275"/>
            <a:ext cx="3860300" cy="3437550"/>
          </a:xfrm>
          <a:prstGeom prst="rect">
            <a:avLst/>
          </a:prstGeom>
          <a:noFill/>
          <a:ln>
            <a:noFill/>
          </a:ln>
        </p:spPr>
      </p:pic>
      <p:pic>
        <p:nvPicPr>
          <p:cNvPr id="51" name="Google Shape;51;g2bd979309ba_0_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477604" y="917707"/>
            <a:ext cx="4354246" cy="287114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g2bd979309ba_0_18"/>
          <p:cNvSpPr txBox="1"/>
          <p:nvPr/>
        </p:nvSpPr>
        <p:spPr>
          <a:xfrm>
            <a:off x="363276" y="484712"/>
            <a:ext cx="6221700" cy="52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en" sz="2800" b="1" i="0" u="none" strike="noStrike" cap="none">
                <a:solidFill>
                  <a:srgbClr val="999999"/>
                </a:solidFill>
                <a:latin typeface="Montserrat"/>
                <a:ea typeface="Montserrat"/>
                <a:cs typeface="Montserrat"/>
                <a:sym typeface="Montserrat"/>
              </a:rPr>
              <a:t>1. Justicia Cercana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57" name="Google Shape;57;g2bd979309ba_0_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91824" y="1784676"/>
            <a:ext cx="3499924" cy="1844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58" name="Google Shape;58;g2bd979309ba_0_1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867948" y="1160332"/>
            <a:ext cx="5199851" cy="304430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g2bd979309ba_0_24"/>
          <p:cNvSpPr txBox="1"/>
          <p:nvPr/>
        </p:nvSpPr>
        <p:spPr>
          <a:xfrm>
            <a:off x="443059" y="330062"/>
            <a:ext cx="4262700" cy="52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en" sz="2800" b="1" i="0" u="none" strike="noStrike" cap="none">
                <a:solidFill>
                  <a:srgbClr val="999999"/>
                </a:solidFill>
                <a:latin typeface="Montserrat"/>
                <a:ea typeface="Montserrat"/>
                <a:cs typeface="Montserrat"/>
                <a:sym typeface="Montserrat"/>
              </a:rPr>
              <a:t>2. Respuesta efectiva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64" name="Google Shape;64;g2bd979309ba_0_2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01775" y="1439025"/>
            <a:ext cx="2987675" cy="3085249"/>
          </a:xfrm>
          <a:prstGeom prst="rect">
            <a:avLst/>
          </a:prstGeom>
          <a:noFill/>
          <a:ln>
            <a:noFill/>
          </a:ln>
        </p:spPr>
      </p:pic>
      <p:pic>
        <p:nvPicPr>
          <p:cNvPr id="65" name="Google Shape;65;g2bd979309ba_0_2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664825" y="1008450"/>
            <a:ext cx="5188175" cy="37389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g2bd979309ba_0_153"/>
          <p:cNvSpPr txBox="1"/>
          <p:nvPr/>
        </p:nvSpPr>
        <p:spPr>
          <a:xfrm>
            <a:off x="443059" y="330062"/>
            <a:ext cx="4262700" cy="52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en" sz="2800" b="1" i="0" u="none" strike="noStrike" cap="none">
                <a:solidFill>
                  <a:srgbClr val="999999"/>
                </a:solidFill>
                <a:latin typeface="Montserrat"/>
                <a:ea typeface="Montserrat"/>
                <a:cs typeface="Montserrat"/>
                <a:sym typeface="Montserrat"/>
              </a:rPr>
              <a:t>2. Respuesta efectiva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71" name="Google Shape;71;g2bd979309ba_0_15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28600" y="1005650"/>
            <a:ext cx="8606350" cy="33832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g2bd979309ba_0_30"/>
          <p:cNvSpPr txBox="1"/>
          <p:nvPr/>
        </p:nvSpPr>
        <p:spPr>
          <a:xfrm>
            <a:off x="2106594" y="346306"/>
            <a:ext cx="5409300" cy="52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en" sz="2800" b="1" i="0" u="none" strike="noStrike" cap="none">
                <a:solidFill>
                  <a:srgbClr val="999999"/>
                </a:solidFill>
                <a:latin typeface="Montserrat"/>
                <a:ea typeface="Montserrat"/>
                <a:cs typeface="Montserrat"/>
                <a:sym typeface="Montserrat"/>
              </a:rPr>
              <a:t>3. Protección de derechos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7" name="Google Shape;77;g2bd979309ba_0_30"/>
          <p:cNvSpPr txBox="1"/>
          <p:nvPr/>
        </p:nvSpPr>
        <p:spPr>
          <a:xfrm>
            <a:off x="667050" y="3104650"/>
            <a:ext cx="7974300" cy="1708500"/>
          </a:xfrm>
          <a:prstGeom prst="rect">
            <a:avLst/>
          </a:prstGeom>
          <a:solidFill>
            <a:srgbClr val="4D548B"/>
          </a:solidFill>
          <a:ln>
            <a:noFill/>
          </a:ln>
        </p:spPr>
        <p:txBody>
          <a:bodyPr spcFirstLastPara="1" wrap="square" lIns="114300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Llama la atención que la </a:t>
            </a:r>
            <a:r>
              <a:rPr lang="en" sz="1800" b="1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Defensoría Pública</a:t>
            </a:r>
            <a:r>
              <a:rPr lang="en" sz="18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 represente en promedio a </a:t>
            </a:r>
            <a:r>
              <a:rPr lang="en" sz="1800" b="1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9 personas imputadas</a:t>
            </a:r>
            <a:r>
              <a:rPr lang="en" sz="18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 por persona defensora. mientras que el promedio </a:t>
            </a:r>
            <a:r>
              <a:rPr lang="en" sz="1800" b="1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nacional</a:t>
            </a:r>
            <a:r>
              <a:rPr lang="en" sz="18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 es de </a:t>
            </a:r>
            <a:r>
              <a:rPr lang="en" sz="1800" b="1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157</a:t>
            </a:r>
            <a:r>
              <a:rPr lang="en" sz="18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. En términos presupuestales la Defensoría mantuvo su presupuesto de 2021 a 2022 al incrementarse en </a:t>
            </a:r>
            <a:r>
              <a:rPr lang="en" sz="1800" b="1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7.9%</a:t>
            </a:r>
            <a:r>
              <a:rPr lang="en" sz="18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. </a:t>
            </a:r>
            <a:endParaRPr sz="2000">
              <a:solidFill>
                <a:srgbClr val="FFFFFF"/>
              </a:solidFill>
              <a:highlight>
                <a:srgbClr val="4D548B"/>
              </a:highlight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78" name="Google Shape;78;g2bd979309ba_0_30"/>
          <p:cNvSpPr txBox="1"/>
          <p:nvPr/>
        </p:nvSpPr>
        <p:spPr>
          <a:xfrm>
            <a:off x="667050" y="893825"/>
            <a:ext cx="7974300" cy="2086200"/>
          </a:xfrm>
          <a:prstGeom prst="rect">
            <a:avLst/>
          </a:prstGeom>
          <a:solidFill>
            <a:srgbClr val="8E467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900">
                <a:solidFill>
                  <a:srgbClr val="FFFFFF"/>
                </a:solidFill>
                <a:highlight>
                  <a:srgbClr val="8E4674"/>
                </a:highlight>
                <a:latin typeface="Montserrat"/>
                <a:ea typeface="Montserrat"/>
                <a:cs typeface="Montserrat"/>
                <a:sym typeface="Montserrat"/>
              </a:rPr>
              <a:t>La</a:t>
            </a:r>
            <a:r>
              <a:rPr lang="en" sz="1900" b="1">
                <a:solidFill>
                  <a:srgbClr val="FFFFFF"/>
                </a:solidFill>
                <a:highlight>
                  <a:srgbClr val="8E4674"/>
                </a:highlight>
                <a:latin typeface="Montserrat"/>
                <a:ea typeface="Montserrat"/>
                <a:cs typeface="Montserrat"/>
                <a:sym typeface="Montserrat"/>
              </a:rPr>
              <a:t> CEEAV </a:t>
            </a:r>
            <a:r>
              <a:rPr lang="en" sz="1700">
                <a:solidFill>
                  <a:srgbClr val="FFFFFF"/>
                </a:solidFill>
                <a:highlight>
                  <a:srgbClr val="8E4674"/>
                </a:highlight>
                <a:latin typeface="Montserrat"/>
                <a:ea typeface="Montserrat"/>
                <a:cs typeface="Montserrat"/>
                <a:sym typeface="Montserrat"/>
              </a:rPr>
              <a:t>representa en promedio a </a:t>
            </a:r>
            <a:r>
              <a:rPr lang="en" sz="1700" b="1">
                <a:solidFill>
                  <a:srgbClr val="FFFFFF"/>
                </a:solidFill>
                <a:highlight>
                  <a:srgbClr val="8E4674"/>
                </a:highlight>
                <a:latin typeface="Montserrat"/>
                <a:ea typeface="Montserrat"/>
                <a:cs typeface="Montserrat"/>
                <a:sym typeface="Montserrat"/>
              </a:rPr>
              <a:t>138</a:t>
            </a:r>
            <a:r>
              <a:rPr lang="en" sz="1700">
                <a:solidFill>
                  <a:srgbClr val="FFFFFF"/>
                </a:solidFill>
                <a:highlight>
                  <a:srgbClr val="8E4674"/>
                </a:highlight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" sz="1700" b="1">
                <a:solidFill>
                  <a:srgbClr val="FFFFFF"/>
                </a:solidFill>
                <a:highlight>
                  <a:srgbClr val="8E4674"/>
                </a:highlight>
                <a:latin typeface="Montserrat"/>
                <a:ea typeface="Montserrat"/>
                <a:cs typeface="Montserrat"/>
                <a:sym typeface="Montserrat"/>
              </a:rPr>
              <a:t>víctimas</a:t>
            </a:r>
            <a:r>
              <a:rPr lang="en" sz="1700">
                <a:solidFill>
                  <a:srgbClr val="FFFFFF"/>
                </a:solidFill>
                <a:highlight>
                  <a:srgbClr val="8E4674"/>
                </a:highlight>
                <a:latin typeface="Montserrat"/>
                <a:ea typeface="Montserrat"/>
                <a:cs typeface="Montserrat"/>
                <a:sym typeface="Montserrat"/>
              </a:rPr>
              <a:t> por persona asesora, cifra inferior al  promedio </a:t>
            </a:r>
            <a:r>
              <a:rPr lang="en" sz="1900" b="1">
                <a:solidFill>
                  <a:srgbClr val="FFFFFF"/>
                </a:solidFill>
                <a:highlight>
                  <a:srgbClr val="8E4674"/>
                </a:highlight>
                <a:latin typeface="Montserrat"/>
                <a:ea typeface="Montserrat"/>
                <a:cs typeface="Montserrat"/>
                <a:sym typeface="Montserrat"/>
              </a:rPr>
              <a:t>nacional</a:t>
            </a:r>
            <a:r>
              <a:rPr lang="en" sz="1700">
                <a:solidFill>
                  <a:srgbClr val="FFFFFF"/>
                </a:solidFill>
                <a:highlight>
                  <a:srgbClr val="8E4674"/>
                </a:highlight>
                <a:latin typeface="Montserrat"/>
                <a:ea typeface="Montserrat"/>
                <a:cs typeface="Montserrat"/>
                <a:sym typeface="Montserrat"/>
              </a:rPr>
              <a:t> que es de </a:t>
            </a:r>
            <a:r>
              <a:rPr lang="en" sz="1900" b="1">
                <a:solidFill>
                  <a:srgbClr val="FFFFFF"/>
                </a:solidFill>
                <a:highlight>
                  <a:srgbClr val="8E4674"/>
                </a:highlight>
                <a:latin typeface="Montserrat"/>
                <a:ea typeface="Montserrat"/>
                <a:cs typeface="Montserrat"/>
                <a:sym typeface="Montserrat"/>
              </a:rPr>
              <a:t>303</a:t>
            </a:r>
            <a:r>
              <a:rPr lang="en" sz="1700">
                <a:solidFill>
                  <a:srgbClr val="FFFFFF"/>
                </a:solidFill>
                <a:highlight>
                  <a:srgbClr val="8E4674"/>
                </a:highlight>
                <a:latin typeface="Montserrat"/>
                <a:ea typeface="Montserrat"/>
                <a:cs typeface="Montserrat"/>
                <a:sym typeface="Montserrat"/>
              </a:rPr>
              <a:t> víctimas por asesor.  Esta cifra resalta el esfuerzo por contar con un </a:t>
            </a:r>
            <a:r>
              <a:rPr lang="en" sz="1700" b="1">
                <a:solidFill>
                  <a:srgbClr val="FFFFFF"/>
                </a:solidFill>
                <a:highlight>
                  <a:srgbClr val="8E4674"/>
                </a:highlight>
                <a:latin typeface="Montserrat"/>
                <a:ea typeface="Montserrat"/>
                <a:cs typeface="Montserrat"/>
                <a:sym typeface="Montserrat"/>
              </a:rPr>
              <a:t>mayor número de personas encargadas de la asesoría jurídica </a:t>
            </a:r>
            <a:r>
              <a:rPr lang="en" sz="1700">
                <a:solidFill>
                  <a:srgbClr val="FFFFFF"/>
                </a:solidFill>
                <a:highlight>
                  <a:srgbClr val="8E4674"/>
                </a:highlight>
                <a:latin typeface="Montserrat"/>
                <a:ea typeface="Montserrat"/>
                <a:cs typeface="Montserrat"/>
                <a:sym typeface="Montserrat"/>
              </a:rPr>
              <a:t>y disponer recursos para garantizar el acceso a la justicia y reparación de manera efectiva.</a:t>
            </a:r>
            <a:endParaRPr sz="1700">
              <a:solidFill>
                <a:srgbClr val="FFFFFF"/>
              </a:solidFill>
              <a:highlight>
                <a:srgbClr val="8E4674"/>
              </a:highlight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700">
                <a:solidFill>
                  <a:srgbClr val="FFFFFF"/>
                </a:solidFill>
                <a:highlight>
                  <a:srgbClr val="8E4674"/>
                </a:highlight>
                <a:latin typeface="Montserrat"/>
                <a:ea typeface="Montserrat"/>
                <a:cs typeface="Montserrat"/>
                <a:sym typeface="Montserrat"/>
              </a:rPr>
              <a:t>Preocupa que de 2021 a 2022 la CEEAV haya visto disminuido su presupuesto en </a:t>
            </a:r>
            <a:r>
              <a:rPr lang="en" sz="1700" b="1">
                <a:solidFill>
                  <a:srgbClr val="FFFFFF"/>
                </a:solidFill>
                <a:highlight>
                  <a:srgbClr val="8E4674"/>
                </a:highlight>
                <a:latin typeface="Montserrat"/>
                <a:ea typeface="Montserrat"/>
                <a:cs typeface="Montserrat"/>
                <a:sym typeface="Montserrat"/>
              </a:rPr>
              <a:t>51.14%</a:t>
            </a:r>
            <a:r>
              <a:rPr lang="en" sz="1700">
                <a:solidFill>
                  <a:srgbClr val="FFFFFF"/>
                </a:solidFill>
                <a:highlight>
                  <a:srgbClr val="8E4674"/>
                </a:highlight>
                <a:latin typeface="Montserrat"/>
                <a:ea typeface="Montserrat"/>
                <a:cs typeface="Montserrat"/>
                <a:sym typeface="Montserrat"/>
              </a:rPr>
              <a:t>.</a:t>
            </a:r>
            <a:endParaRPr sz="1700">
              <a:solidFill>
                <a:srgbClr val="FFFFFF"/>
              </a:solidFill>
              <a:highlight>
                <a:srgbClr val="8E4674"/>
              </a:highlight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g2bd979309ba_0_36"/>
          <p:cNvSpPr txBox="1"/>
          <p:nvPr/>
        </p:nvSpPr>
        <p:spPr>
          <a:xfrm>
            <a:off x="412264" y="409768"/>
            <a:ext cx="5409300" cy="52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en" sz="2800" b="1" i="0" u="none" strike="noStrike" cap="none">
                <a:solidFill>
                  <a:srgbClr val="999999"/>
                </a:solidFill>
                <a:latin typeface="Montserrat"/>
                <a:ea typeface="Montserrat"/>
                <a:cs typeface="Montserrat"/>
                <a:sym typeface="Montserrat"/>
              </a:rPr>
              <a:t>4. Justicia en libertad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4" name="Google Shape;84;g2bd979309ba_0_36"/>
          <p:cNvSpPr txBox="1"/>
          <p:nvPr/>
        </p:nvSpPr>
        <p:spPr>
          <a:xfrm>
            <a:off x="5100025" y="599750"/>
            <a:ext cx="3595800" cy="1122600"/>
          </a:xfrm>
          <a:prstGeom prst="rect">
            <a:avLst/>
          </a:prstGeom>
          <a:solidFill>
            <a:srgbClr val="2F1F3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r>
              <a:rPr lang="en" sz="1500" b="1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43.6%</a:t>
            </a:r>
            <a:r>
              <a:rPr lang="en" sz="15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 de las personas vinculadas a proceso reciben una </a:t>
            </a:r>
            <a:r>
              <a:rPr lang="en" sz="1500" b="1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medida cautelar en libertad</a:t>
            </a:r>
            <a:endParaRPr sz="16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85" name="Google Shape;85;g2bd979309ba_0_3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62025" y="1938550"/>
            <a:ext cx="6993875" cy="2495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4"/>
          <p:cNvSpPr txBox="1"/>
          <p:nvPr/>
        </p:nvSpPr>
        <p:spPr>
          <a:xfrm>
            <a:off x="5350346" y="4519150"/>
            <a:ext cx="3324000" cy="52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en" sz="2800" b="1">
                <a:solidFill>
                  <a:srgbClr val="999999"/>
                </a:solidFill>
                <a:latin typeface="Montserrat"/>
                <a:ea typeface="Montserrat"/>
                <a:cs typeface="Montserrat"/>
                <a:sym typeface="Montserrat"/>
              </a:rPr>
              <a:t>5</a:t>
            </a:r>
            <a:r>
              <a:rPr lang="en" sz="2800" b="1" i="0" u="none" strike="noStrike" cap="none">
                <a:solidFill>
                  <a:srgbClr val="999999"/>
                </a:solidFill>
                <a:latin typeface="Montserrat"/>
                <a:ea typeface="Montserrat"/>
                <a:cs typeface="Montserrat"/>
                <a:sym typeface="Montserrat"/>
              </a:rPr>
              <a:t>. Capacidad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1" name="Google Shape;91;p4"/>
          <p:cNvSpPr txBox="1"/>
          <p:nvPr/>
        </p:nvSpPr>
        <p:spPr>
          <a:xfrm>
            <a:off x="5449625" y="1384275"/>
            <a:ext cx="3433800" cy="69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" sz="1300">
                <a:latin typeface="Montserrat"/>
                <a:ea typeface="Montserrat"/>
                <a:cs typeface="Montserrat"/>
                <a:sym typeface="Montserrat"/>
              </a:rPr>
              <a:t>CDMX</a:t>
            </a:r>
            <a:r>
              <a:rPr lang="en" sz="1300" b="0" i="0" u="none" strike="noStrike" cap="non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 se posicion</a:t>
            </a:r>
            <a:r>
              <a:rPr lang="en" sz="1300">
                <a:latin typeface="Montserrat"/>
                <a:ea typeface="Montserrat"/>
                <a:cs typeface="Montserrat"/>
                <a:sym typeface="Montserrat"/>
              </a:rPr>
              <a:t>ó</a:t>
            </a:r>
            <a:r>
              <a:rPr lang="en" sz="1300" b="0" i="0" u="none" strike="noStrike" cap="non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 en el número </a:t>
            </a:r>
            <a:r>
              <a:rPr lang="en" sz="1300" b="1" i="0" u="none" strike="noStrike" cap="non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1</a:t>
            </a:r>
            <a:r>
              <a:rPr lang="en" sz="1300" b="1">
                <a:latin typeface="Montserrat"/>
                <a:ea typeface="Montserrat"/>
                <a:cs typeface="Montserrat"/>
                <a:sym typeface="Montserrat"/>
              </a:rPr>
              <a:t>9</a:t>
            </a:r>
            <a:r>
              <a:rPr lang="en" sz="1300" b="0" i="0" u="none" strike="noStrike" cap="non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 del ranking</a:t>
            </a:r>
            <a:r>
              <a:rPr lang="en" sz="1300">
                <a:latin typeface="Montserrat"/>
                <a:ea typeface="Montserrat"/>
                <a:cs typeface="Montserrat"/>
                <a:sym typeface="Montserrat"/>
              </a:rPr>
              <a:t> de capacidad, descendiendo 1 posición respecto de 2021.</a:t>
            </a:r>
            <a:endParaRPr sz="13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92" name="Google Shape;92;p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915117" y="2277075"/>
            <a:ext cx="2759234" cy="20419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g2bd979309ba_0_56"/>
          <p:cNvSpPr txBox="1"/>
          <p:nvPr/>
        </p:nvSpPr>
        <p:spPr>
          <a:xfrm>
            <a:off x="260903" y="467167"/>
            <a:ext cx="4414500" cy="27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 b="1">
                <a:solidFill>
                  <a:srgbClr val="636C9C"/>
                </a:solidFill>
                <a:highlight>
                  <a:srgbClr val="F3F3F3"/>
                </a:highlight>
                <a:latin typeface="Montserrat"/>
                <a:ea typeface="Montserrat"/>
                <a:cs typeface="Montserrat"/>
                <a:sym typeface="Montserrat"/>
              </a:rPr>
              <a:t>5 Propuestas:</a:t>
            </a:r>
            <a:endParaRPr sz="2800" b="1">
              <a:solidFill>
                <a:srgbClr val="636C9C"/>
              </a:solidFill>
              <a:highlight>
                <a:srgbClr val="F3F3F3"/>
              </a:highlight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98" name="Google Shape;98;g2bd979309ba_0_56"/>
          <p:cNvSpPr/>
          <p:nvPr/>
        </p:nvSpPr>
        <p:spPr>
          <a:xfrm>
            <a:off x="0" y="2218628"/>
            <a:ext cx="9144000" cy="1011043"/>
          </a:xfrm>
          <a:custGeom>
            <a:avLst/>
            <a:gdLst/>
            <a:ahLst/>
            <a:cxnLst/>
            <a:rect l="l" t="t" r="r" b="b"/>
            <a:pathLst>
              <a:path w="12192000" h="1348058" extrusionOk="0">
                <a:moveTo>
                  <a:pt x="12192000" y="0"/>
                </a:moveTo>
                <a:lnTo>
                  <a:pt x="10837333" y="0"/>
                </a:lnTo>
                <a:cubicBezTo>
                  <a:pt x="10463295" y="0"/>
                  <a:pt x="10160000" y="301773"/>
                  <a:pt x="10160000" y="674029"/>
                </a:cubicBezTo>
                <a:lnTo>
                  <a:pt x="10160000" y="674029"/>
                </a:lnTo>
                <a:cubicBezTo>
                  <a:pt x="10160000" y="1046281"/>
                  <a:pt x="9856705" y="1348059"/>
                  <a:pt x="9482667" y="1348059"/>
                </a:cubicBezTo>
                <a:lnTo>
                  <a:pt x="9482667" y="1348059"/>
                </a:lnTo>
                <a:cubicBezTo>
                  <a:pt x="9108581" y="1348059"/>
                  <a:pt x="8805333" y="1046281"/>
                  <a:pt x="8805333" y="674029"/>
                </a:cubicBezTo>
                <a:lnTo>
                  <a:pt x="8805333" y="674029"/>
                </a:lnTo>
                <a:cubicBezTo>
                  <a:pt x="8805333" y="301773"/>
                  <a:pt x="8502086" y="0"/>
                  <a:pt x="8128000" y="0"/>
                </a:cubicBezTo>
                <a:lnTo>
                  <a:pt x="8128000" y="0"/>
                </a:lnTo>
                <a:cubicBezTo>
                  <a:pt x="7753915" y="0"/>
                  <a:pt x="7450667" y="301773"/>
                  <a:pt x="7450667" y="674029"/>
                </a:cubicBezTo>
                <a:lnTo>
                  <a:pt x="7450667" y="674029"/>
                </a:lnTo>
                <a:cubicBezTo>
                  <a:pt x="7450667" y="1046281"/>
                  <a:pt x="7147419" y="1348059"/>
                  <a:pt x="6773334" y="1348059"/>
                </a:cubicBezTo>
                <a:lnTo>
                  <a:pt x="6773334" y="1348059"/>
                </a:lnTo>
                <a:cubicBezTo>
                  <a:pt x="6399248" y="1348059"/>
                  <a:pt x="6096000" y="1046281"/>
                  <a:pt x="6096000" y="674029"/>
                </a:cubicBezTo>
                <a:lnTo>
                  <a:pt x="6096000" y="674029"/>
                </a:lnTo>
                <a:cubicBezTo>
                  <a:pt x="6096000" y="301773"/>
                  <a:pt x="5792753" y="0"/>
                  <a:pt x="5418667" y="0"/>
                </a:cubicBezTo>
                <a:lnTo>
                  <a:pt x="5418667" y="0"/>
                </a:lnTo>
                <a:cubicBezTo>
                  <a:pt x="5044581" y="0"/>
                  <a:pt x="4741334" y="301773"/>
                  <a:pt x="4741334" y="674029"/>
                </a:cubicBezTo>
                <a:lnTo>
                  <a:pt x="4741334" y="674029"/>
                </a:lnTo>
                <a:cubicBezTo>
                  <a:pt x="4741334" y="1046281"/>
                  <a:pt x="4438076" y="1348059"/>
                  <a:pt x="4064000" y="1348059"/>
                </a:cubicBezTo>
                <a:lnTo>
                  <a:pt x="4064000" y="1348059"/>
                </a:lnTo>
                <a:cubicBezTo>
                  <a:pt x="3689924" y="1348059"/>
                  <a:pt x="3386667" y="1046281"/>
                  <a:pt x="3386667" y="674029"/>
                </a:cubicBezTo>
                <a:lnTo>
                  <a:pt x="3386667" y="674029"/>
                </a:lnTo>
                <a:cubicBezTo>
                  <a:pt x="3386667" y="301773"/>
                  <a:pt x="3083410" y="0"/>
                  <a:pt x="2709333" y="0"/>
                </a:cubicBezTo>
                <a:lnTo>
                  <a:pt x="2709333" y="0"/>
                </a:lnTo>
                <a:cubicBezTo>
                  <a:pt x="2335257" y="0"/>
                  <a:pt x="2032000" y="301773"/>
                  <a:pt x="2032000" y="674029"/>
                </a:cubicBezTo>
                <a:lnTo>
                  <a:pt x="2032000" y="674029"/>
                </a:lnTo>
                <a:cubicBezTo>
                  <a:pt x="2032000" y="1046281"/>
                  <a:pt x="1728743" y="1348059"/>
                  <a:pt x="1354667" y="1348059"/>
                </a:cubicBezTo>
                <a:lnTo>
                  <a:pt x="0" y="1348059"/>
                </a:lnTo>
              </a:path>
            </a:pathLst>
          </a:custGeom>
          <a:noFill/>
          <a:ln w="19050" cap="flat" cmpd="sng">
            <a:solidFill>
              <a:srgbClr val="FFFFFF"/>
            </a:solidFill>
            <a:prstDash val="dash"/>
            <a:miter lim="8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99" name="Google Shape;99;g2bd979309ba_0_56"/>
          <p:cNvGrpSpPr/>
          <p:nvPr/>
        </p:nvGrpSpPr>
        <p:grpSpPr>
          <a:xfrm>
            <a:off x="1002326" y="2014049"/>
            <a:ext cx="473400" cy="473400"/>
            <a:chOff x="1786339" y="1703401"/>
            <a:chExt cx="473400" cy="473400"/>
          </a:xfrm>
        </p:grpSpPr>
        <p:sp>
          <p:nvSpPr>
            <p:cNvPr id="100" name="Google Shape;100;g2bd979309ba_0_56"/>
            <p:cNvSpPr/>
            <p:nvPr/>
          </p:nvSpPr>
          <p:spPr>
            <a:xfrm rot="8100000">
              <a:off x="1855667" y="1772729"/>
              <a:ext cx="334744" cy="334744"/>
            </a:xfrm>
            <a:prstGeom prst="teardrop">
              <a:avLst>
                <a:gd name="adj" fmla="val 100000"/>
              </a:avLst>
            </a:pr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PT Serif"/>
                <a:ea typeface="PT Serif"/>
                <a:cs typeface="PT Serif"/>
                <a:sym typeface="PT Serif"/>
              </a:endParaRPr>
            </a:p>
          </p:txBody>
        </p:sp>
        <p:sp>
          <p:nvSpPr>
            <p:cNvPr id="101" name="Google Shape;101;g2bd979309ba_0_56"/>
            <p:cNvSpPr/>
            <p:nvPr/>
          </p:nvSpPr>
          <p:spPr>
            <a:xfrm>
              <a:off x="1955989" y="1866499"/>
              <a:ext cx="134100" cy="1341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600"/>
                <a:buFont typeface="Arial"/>
                <a:buNone/>
              </a:pPr>
              <a:r>
                <a:rPr lang="en" sz="600" b="0" i="0" u="none" strike="noStrike" cap="none">
                  <a:solidFill>
                    <a:srgbClr val="000000"/>
                  </a:solidFill>
                  <a:latin typeface="PT Serif"/>
                  <a:ea typeface="PT Serif"/>
                  <a:cs typeface="PT Serif"/>
                  <a:sym typeface="PT Serif"/>
                </a:rPr>
                <a:t>1</a:t>
              </a:r>
              <a:endParaRPr sz="600" b="0" i="0" u="none" strike="noStrike" cap="none">
                <a:solidFill>
                  <a:srgbClr val="000000"/>
                </a:solidFill>
                <a:latin typeface="PT Serif"/>
                <a:ea typeface="PT Serif"/>
                <a:cs typeface="PT Serif"/>
                <a:sym typeface="PT Serif"/>
              </a:endParaRPr>
            </a:p>
          </p:txBody>
        </p:sp>
      </p:grpSp>
      <p:grpSp>
        <p:nvGrpSpPr>
          <p:cNvPr id="102" name="Google Shape;102;g2bd979309ba_0_56"/>
          <p:cNvGrpSpPr/>
          <p:nvPr/>
        </p:nvGrpSpPr>
        <p:grpSpPr>
          <a:xfrm>
            <a:off x="4202119" y="1663820"/>
            <a:ext cx="473400" cy="473400"/>
            <a:chOff x="3814414" y="1703401"/>
            <a:chExt cx="473400" cy="473400"/>
          </a:xfrm>
        </p:grpSpPr>
        <p:sp>
          <p:nvSpPr>
            <p:cNvPr id="103" name="Google Shape;103;g2bd979309ba_0_56"/>
            <p:cNvSpPr/>
            <p:nvPr/>
          </p:nvSpPr>
          <p:spPr>
            <a:xfrm rot="8100000">
              <a:off x="3883742" y="1772729"/>
              <a:ext cx="334744" cy="334744"/>
            </a:xfrm>
            <a:prstGeom prst="teardrop">
              <a:avLst>
                <a:gd name="adj" fmla="val 100000"/>
              </a:avLst>
            </a:prstGeom>
            <a:solidFill>
              <a:srgbClr val="CCCC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PT Serif"/>
                <a:ea typeface="PT Serif"/>
                <a:cs typeface="PT Serif"/>
                <a:sym typeface="PT Serif"/>
              </a:endParaRPr>
            </a:p>
          </p:txBody>
        </p:sp>
        <p:sp>
          <p:nvSpPr>
            <p:cNvPr id="104" name="Google Shape;104;g2bd979309ba_0_56"/>
            <p:cNvSpPr/>
            <p:nvPr/>
          </p:nvSpPr>
          <p:spPr>
            <a:xfrm>
              <a:off x="3984064" y="1866499"/>
              <a:ext cx="134100" cy="1341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600"/>
                <a:buFont typeface="Arial"/>
                <a:buNone/>
              </a:pPr>
              <a:r>
                <a:rPr lang="en" sz="600" b="0" i="0" u="none" strike="noStrike" cap="none">
                  <a:solidFill>
                    <a:srgbClr val="000000"/>
                  </a:solidFill>
                  <a:latin typeface="PT Serif"/>
                  <a:ea typeface="PT Serif"/>
                  <a:cs typeface="PT Serif"/>
                  <a:sym typeface="PT Serif"/>
                </a:rPr>
                <a:t>3</a:t>
              </a:r>
              <a:endParaRPr sz="600" b="0" i="0" u="none" strike="noStrike" cap="none">
                <a:solidFill>
                  <a:srgbClr val="000000"/>
                </a:solidFill>
                <a:latin typeface="PT Serif"/>
                <a:ea typeface="PT Serif"/>
                <a:cs typeface="PT Serif"/>
                <a:sym typeface="PT Serif"/>
              </a:endParaRPr>
            </a:p>
          </p:txBody>
        </p:sp>
      </p:grpSp>
      <p:sp>
        <p:nvSpPr>
          <p:cNvPr id="105" name="Google Shape;105;g2bd979309ba_0_56"/>
          <p:cNvSpPr txBox="1"/>
          <p:nvPr/>
        </p:nvSpPr>
        <p:spPr>
          <a:xfrm>
            <a:off x="2979825" y="393325"/>
            <a:ext cx="3164700" cy="1270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lang="en" sz="1050" b="1">
                <a:latin typeface="Montserrat"/>
                <a:ea typeface="Montserrat"/>
                <a:cs typeface="Montserrat"/>
                <a:sym typeface="Montserrat"/>
              </a:rPr>
              <a:t>Proceso de designación de Fiscal General y transformación de la procuración de justicia </a:t>
            </a:r>
            <a:endParaRPr sz="1050" b="1">
              <a:latin typeface="Montserrat"/>
              <a:ea typeface="Montserrat"/>
              <a:cs typeface="Montserrat"/>
              <a:sym typeface="Montserrat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lang="en" sz="1050" b="0" i="0" u="none" strike="noStrike" cap="non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" sz="1050">
                <a:latin typeface="Montserrat"/>
                <a:ea typeface="Montserrat"/>
                <a:cs typeface="Montserrat"/>
                <a:sym typeface="Montserrat"/>
              </a:rPr>
              <a:t>Realizar un proceso de designación alineado con estándares internacionales, así como establecer criterios de evaluación objetivos basados en el mérito. Igualmente se precisa revisar el balance de la transición local.</a:t>
            </a:r>
            <a:endParaRPr sz="1050" b="0" i="0" u="none" strike="noStrike" cap="non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06" name="Google Shape;106;g2bd979309ba_0_56"/>
          <p:cNvSpPr txBox="1"/>
          <p:nvPr/>
        </p:nvSpPr>
        <p:spPr>
          <a:xfrm>
            <a:off x="85125" y="955200"/>
            <a:ext cx="2706300" cy="1147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lang="en" sz="1050" b="1">
                <a:latin typeface="Montserrat"/>
                <a:ea typeface="Montserrat"/>
                <a:cs typeface="Montserrat"/>
                <a:sym typeface="Montserrat"/>
              </a:rPr>
              <a:t>Resolución temprana de casos</a:t>
            </a:r>
            <a:endParaRPr sz="1050" b="1" i="0" u="none" strike="noStrike" cap="non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lang="en" sz="1050">
                <a:latin typeface="Montserrat"/>
                <a:ea typeface="Montserrat"/>
                <a:cs typeface="Montserrat"/>
                <a:sym typeface="Montserrat"/>
              </a:rPr>
              <a:t>Revisar el modelo de OEMASC para mejorar su efectividad y poder resolver de manera expedita los casos susceptibles de acuerdo reparatorio.</a:t>
            </a:r>
            <a:endParaRPr sz="1050" b="0" i="0" u="none" strike="noStrike" cap="non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07" name="Google Shape;107;g2bd979309ba_0_56"/>
          <p:cNvSpPr txBox="1"/>
          <p:nvPr/>
        </p:nvSpPr>
        <p:spPr>
          <a:xfrm>
            <a:off x="6258025" y="614850"/>
            <a:ext cx="2777400" cy="101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lang="en" sz="1050" b="1">
                <a:latin typeface="Montserrat"/>
                <a:ea typeface="Montserrat"/>
                <a:cs typeface="Montserrat"/>
                <a:sym typeface="Montserrat"/>
              </a:rPr>
              <a:t>Seguimiento postpenitenciario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lang="en" sz="1050">
                <a:latin typeface="Montserrat"/>
                <a:ea typeface="Montserrat"/>
                <a:cs typeface="Montserrat"/>
                <a:sym typeface="Montserrat"/>
              </a:rPr>
              <a:t>La información proporcionada no permite conocer los avances en materia de ejecución penal,  programas de seguimiento de personas liberadas y convenios para prestar servicios postpenales. </a:t>
            </a:r>
            <a:endParaRPr sz="1050" b="1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8" name="Google Shape;108;g2bd979309ba_0_56"/>
          <p:cNvSpPr txBox="1"/>
          <p:nvPr/>
        </p:nvSpPr>
        <p:spPr>
          <a:xfrm>
            <a:off x="4862800" y="3602850"/>
            <a:ext cx="3685500" cy="149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</a:pPr>
            <a:r>
              <a:rPr lang="en" sz="1050" b="1">
                <a:latin typeface="Montserrat"/>
                <a:ea typeface="Montserrat"/>
                <a:cs typeface="Montserrat"/>
                <a:sym typeface="Montserrat"/>
              </a:rPr>
              <a:t>Promover la apertura institucional, específicamente en sede judicial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</a:pPr>
            <a:r>
              <a:rPr lang="en" sz="1050">
                <a:latin typeface="Montserrat"/>
                <a:ea typeface="Montserrat"/>
                <a:cs typeface="Montserrat"/>
                <a:sym typeface="Montserrat"/>
              </a:rPr>
              <a:t>La información proporcionada por el Tribunal Superior de Justicia es insuficiente para valorar con mayor precisión la justicia expedita y de protección de derechos durante los procesos penales</a:t>
            </a:r>
            <a:endParaRPr sz="1050" b="0" i="0" u="none" strike="noStrike" cap="non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09" name="Google Shape;109;g2bd979309ba_0_56"/>
          <p:cNvSpPr txBox="1"/>
          <p:nvPr/>
        </p:nvSpPr>
        <p:spPr>
          <a:xfrm>
            <a:off x="307775" y="3755250"/>
            <a:ext cx="3479100" cy="115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</a:pPr>
            <a:r>
              <a:rPr lang="en" sz="1050" b="1" i="0" u="none" strike="noStrike" cap="non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Implementar </a:t>
            </a:r>
            <a:r>
              <a:rPr lang="en" sz="1050" b="1">
                <a:latin typeface="Montserrat"/>
                <a:ea typeface="Montserrat"/>
                <a:cs typeface="Montserrat"/>
                <a:sym typeface="Montserrat"/>
              </a:rPr>
              <a:t>modelos de gestión y priorización de casos </a:t>
            </a:r>
            <a:endParaRPr sz="1050" b="1">
              <a:latin typeface="Montserrat"/>
              <a:ea typeface="Montserrat"/>
              <a:cs typeface="Montserrat"/>
              <a:sym typeface="Montserrat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</a:pPr>
            <a:r>
              <a:rPr lang="en" sz="1050">
                <a:latin typeface="Montserrat"/>
                <a:ea typeface="Montserrat"/>
                <a:cs typeface="Montserrat"/>
                <a:sym typeface="Montserrat"/>
              </a:rPr>
              <a:t>alineados con los objetivos y metas del Plan de Política Criminal y el programa de persecución penal de la Fiscalía. De forma que los indicadores sobre su seguimiento sean públicos.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0" name="Google Shape;110;g2bd979309ba_0_56"/>
          <p:cNvSpPr/>
          <p:nvPr/>
        </p:nvSpPr>
        <p:spPr>
          <a:xfrm>
            <a:off x="0" y="2218628"/>
            <a:ext cx="9144000" cy="1011043"/>
          </a:xfrm>
          <a:custGeom>
            <a:avLst/>
            <a:gdLst/>
            <a:ahLst/>
            <a:cxnLst/>
            <a:rect l="l" t="t" r="r" b="b"/>
            <a:pathLst>
              <a:path w="12192000" h="1348058" extrusionOk="0">
                <a:moveTo>
                  <a:pt x="12192000" y="0"/>
                </a:moveTo>
                <a:lnTo>
                  <a:pt x="10837333" y="0"/>
                </a:lnTo>
                <a:cubicBezTo>
                  <a:pt x="10463295" y="0"/>
                  <a:pt x="10160000" y="301773"/>
                  <a:pt x="10160000" y="674029"/>
                </a:cubicBezTo>
                <a:lnTo>
                  <a:pt x="10160000" y="674029"/>
                </a:lnTo>
                <a:cubicBezTo>
                  <a:pt x="10160000" y="1046281"/>
                  <a:pt x="9856705" y="1348059"/>
                  <a:pt x="9482667" y="1348059"/>
                </a:cubicBezTo>
                <a:lnTo>
                  <a:pt x="9482667" y="1348059"/>
                </a:lnTo>
                <a:cubicBezTo>
                  <a:pt x="9108581" y="1348059"/>
                  <a:pt x="8805333" y="1046281"/>
                  <a:pt x="8805333" y="674029"/>
                </a:cubicBezTo>
                <a:lnTo>
                  <a:pt x="8805333" y="674029"/>
                </a:lnTo>
                <a:cubicBezTo>
                  <a:pt x="8805333" y="301773"/>
                  <a:pt x="8502086" y="0"/>
                  <a:pt x="8128000" y="0"/>
                </a:cubicBezTo>
                <a:lnTo>
                  <a:pt x="8128000" y="0"/>
                </a:lnTo>
                <a:cubicBezTo>
                  <a:pt x="7753915" y="0"/>
                  <a:pt x="7450667" y="301773"/>
                  <a:pt x="7450667" y="674029"/>
                </a:cubicBezTo>
                <a:lnTo>
                  <a:pt x="7450667" y="674029"/>
                </a:lnTo>
                <a:cubicBezTo>
                  <a:pt x="7450667" y="1046281"/>
                  <a:pt x="7147419" y="1348059"/>
                  <a:pt x="6773334" y="1348059"/>
                </a:cubicBezTo>
                <a:lnTo>
                  <a:pt x="6773334" y="1348059"/>
                </a:lnTo>
                <a:cubicBezTo>
                  <a:pt x="6399248" y="1348059"/>
                  <a:pt x="6096000" y="1046281"/>
                  <a:pt x="6096000" y="674029"/>
                </a:cubicBezTo>
                <a:lnTo>
                  <a:pt x="6096000" y="674029"/>
                </a:lnTo>
                <a:cubicBezTo>
                  <a:pt x="6096000" y="301773"/>
                  <a:pt x="5792753" y="0"/>
                  <a:pt x="5418667" y="0"/>
                </a:cubicBezTo>
                <a:lnTo>
                  <a:pt x="5418667" y="0"/>
                </a:lnTo>
                <a:cubicBezTo>
                  <a:pt x="5044581" y="0"/>
                  <a:pt x="4741334" y="301773"/>
                  <a:pt x="4741334" y="674029"/>
                </a:cubicBezTo>
                <a:lnTo>
                  <a:pt x="4741334" y="674029"/>
                </a:lnTo>
                <a:cubicBezTo>
                  <a:pt x="4741334" y="1046281"/>
                  <a:pt x="4438076" y="1348059"/>
                  <a:pt x="4064000" y="1348059"/>
                </a:cubicBezTo>
                <a:lnTo>
                  <a:pt x="4064000" y="1348059"/>
                </a:lnTo>
                <a:cubicBezTo>
                  <a:pt x="3689924" y="1348059"/>
                  <a:pt x="3386667" y="1046281"/>
                  <a:pt x="3386667" y="674029"/>
                </a:cubicBezTo>
                <a:lnTo>
                  <a:pt x="3386667" y="674029"/>
                </a:lnTo>
                <a:cubicBezTo>
                  <a:pt x="3386667" y="301773"/>
                  <a:pt x="3083410" y="0"/>
                  <a:pt x="2709333" y="0"/>
                </a:cubicBezTo>
                <a:lnTo>
                  <a:pt x="2709333" y="0"/>
                </a:lnTo>
                <a:cubicBezTo>
                  <a:pt x="2335257" y="0"/>
                  <a:pt x="2032000" y="301773"/>
                  <a:pt x="2032000" y="674029"/>
                </a:cubicBezTo>
                <a:lnTo>
                  <a:pt x="2032000" y="674029"/>
                </a:lnTo>
                <a:cubicBezTo>
                  <a:pt x="2032000" y="1046281"/>
                  <a:pt x="1728743" y="1348059"/>
                  <a:pt x="1354667" y="1348059"/>
                </a:cubicBezTo>
                <a:lnTo>
                  <a:pt x="0" y="1348059"/>
                </a:lnTo>
              </a:path>
            </a:pathLst>
          </a:custGeom>
          <a:noFill/>
          <a:ln w="19050" cap="flat" cmpd="sng">
            <a:solidFill>
              <a:srgbClr val="FFFFFF"/>
            </a:solidFill>
            <a:prstDash val="dash"/>
            <a:miter lim="8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1" name="Google Shape;111;g2bd979309ba_0_56"/>
          <p:cNvSpPr/>
          <p:nvPr/>
        </p:nvSpPr>
        <p:spPr>
          <a:xfrm>
            <a:off x="0" y="2218628"/>
            <a:ext cx="9144000" cy="1011043"/>
          </a:xfrm>
          <a:custGeom>
            <a:avLst/>
            <a:gdLst/>
            <a:ahLst/>
            <a:cxnLst/>
            <a:rect l="l" t="t" r="r" b="b"/>
            <a:pathLst>
              <a:path w="12192000" h="1348058" extrusionOk="0">
                <a:moveTo>
                  <a:pt x="12192000" y="0"/>
                </a:moveTo>
                <a:lnTo>
                  <a:pt x="10837333" y="0"/>
                </a:lnTo>
                <a:cubicBezTo>
                  <a:pt x="10463295" y="0"/>
                  <a:pt x="10160000" y="301773"/>
                  <a:pt x="10160000" y="674029"/>
                </a:cubicBezTo>
                <a:lnTo>
                  <a:pt x="10160000" y="674029"/>
                </a:lnTo>
                <a:cubicBezTo>
                  <a:pt x="10160000" y="1046281"/>
                  <a:pt x="9856705" y="1348059"/>
                  <a:pt x="9482667" y="1348059"/>
                </a:cubicBezTo>
                <a:lnTo>
                  <a:pt x="9482667" y="1348059"/>
                </a:lnTo>
                <a:cubicBezTo>
                  <a:pt x="9108581" y="1348059"/>
                  <a:pt x="8805333" y="1046281"/>
                  <a:pt x="8805333" y="674029"/>
                </a:cubicBezTo>
                <a:lnTo>
                  <a:pt x="8805333" y="674029"/>
                </a:lnTo>
                <a:cubicBezTo>
                  <a:pt x="8805333" y="301773"/>
                  <a:pt x="8502086" y="0"/>
                  <a:pt x="8128000" y="0"/>
                </a:cubicBezTo>
                <a:lnTo>
                  <a:pt x="8128000" y="0"/>
                </a:lnTo>
                <a:cubicBezTo>
                  <a:pt x="7753915" y="0"/>
                  <a:pt x="7450667" y="301773"/>
                  <a:pt x="7450667" y="674029"/>
                </a:cubicBezTo>
                <a:lnTo>
                  <a:pt x="7450667" y="674029"/>
                </a:lnTo>
                <a:cubicBezTo>
                  <a:pt x="7450667" y="1046281"/>
                  <a:pt x="7147419" y="1348059"/>
                  <a:pt x="6773334" y="1348059"/>
                </a:cubicBezTo>
                <a:lnTo>
                  <a:pt x="6773334" y="1348059"/>
                </a:lnTo>
                <a:cubicBezTo>
                  <a:pt x="6399248" y="1348059"/>
                  <a:pt x="6096000" y="1046281"/>
                  <a:pt x="6096000" y="674029"/>
                </a:cubicBezTo>
                <a:lnTo>
                  <a:pt x="6096000" y="674029"/>
                </a:lnTo>
                <a:cubicBezTo>
                  <a:pt x="6096000" y="301773"/>
                  <a:pt x="5792753" y="0"/>
                  <a:pt x="5418667" y="0"/>
                </a:cubicBezTo>
                <a:lnTo>
                  <a:pt x="5418667" y="0"/>
                </a:lnTo>
                <a:cubicBezTo>
                  <a:pt x="5044581" y="0"/>
                  <a:pt x="4741334" y="301773"/>
                  <a:pt x="4741334" y="674029"/>
                </a:cubicBezTo>
                <a:lnTo>
                  <a:pt x="4741334" y="674029"/>
                </a:lnTo>
                <a:cubicBezTo>
                  <a:pt x="4741334" y="1046281"/>
                  <a:pt x="4438076" y="1348059"/>
                  <a:pt x="4064000" y="1348059"/>
                </a:cubicBezTo>
                <a:lnTo>
                  <a:pt x="4064000" y="1348059"/>
                </a:lnTo>
                <a:cubicBezTo>
                  <a:pt x="3689924" y="1348059"/>
                  <a:pt x="3386667" y="1046281"/>
                  <a:pt x="3386667" y="674029"/>
                </a:cubicBezTo>
                <a:lnTo>
                  <a:pt x="3386667" y="674029"/>
                </a:lnTo>
                <a:cubicBezTo>
                  <a:pt x="3386667" y="301773"/>
                  <a:pt x="3083410" y="0"/>
                  <a:pt x="2709333" y="0"/>
                </a:cubicBezTo>
                <a:lnTo>
                  <a:pt x="2709333" y="0"/>
                </a:lnTo>
                <a:cubicBezTo>
                  <a:pt x="2335257" y="0"/>
                  <a:pt x="2032000" y="301773"/>
                  <a:pt x="2032000" y="674029"/>
                </a:cubicBezTo>
                <a:lnTo>
                  <a:pt x="2032000" y="674029"/>
                </a:lnTo>
                <a:cubicBezTo>
                  <a:pt x="2032000" y="1046281"/>
                  <a:pt x="1728743" y="1348059"/>
                  <a:pt x="1354667" y="1348059"/>
                </a:cubicBezTo>
                <a:lnTo>
                  <a:pt x="0" y="1348059"/>
                </a:lnTo>
              </a:path>
            </a:pathLst>
          </a:custGeom>
          <a:noFill/>
          <a:ln w="228600" cap="flat" cmpd="sng">
            <a:solidFill>
              <a:srgbClr val="000000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2" name="Google Shape;112;g2bd979309ba_0_56"/>
          <p:cNvSpPr/>
          <p:nvPr/>
        </p:nvSpPr>
        <p:spPr>
          <a:xfrm>
            <a:off x="0" y="2218628"/>
            <a:ext cx="9144000" cy="1011043"/>
          </a:xfrm>
          <a:custGeom>
            <a:avLst/>
            <a:gdLst/>
            <a:ahLst/>
            <a:cxnLst/>
            <a:rect l="l" t="t" r="r" b="b"/>
            <a:pathLst>
              <a:path w="12192000" h="1348058" extrusionOk="0">
                <a:moveTo>
                  <a:pt x="12192000" y="0"/>
                </a:moveTo>
                <a:lnTo>
                  <a:pt x="10837333" y="0"/>
                </a:lnTo>
                <a:cubicBezTo>
                  <a:pt x="10463295" y="0"/>
                  <a:pt x="10160000" y="301773"/>
                  <a:pt x="10160000" y="674029"/>
                </a:cubicBezTo>
                <a:lnTo>
                  <a:pt x="10160000" y="674029"/>
                </a:lnTo>
                <a:cubicBezTo>
                  <a:pt x="10160000" y="1046281"/>
                  <a:pt x="9856705" y="1348059"/>
                  <a:pt x="9482667" y="1348059"/>
                </a:cubicBezTo>
                <a:lnTo>
                  <a:pt x="9482667" y="1348059"/>
                </a:lnTo>
                <a:cubicBezTo>
                  <a:pt x="9108581" y="1348059"/>
                  <a:pt x="8805333" y="1046281"/>
                  <a:pt x="8805333" y="674029"/>
                </a:cubicBezTo>
                <a:lnTo>
                  <a:pt x="8805333" y="674029"/>
                </a:lnTo>
                <a:cubicBezTo>
                  <a:pt x="8805333" y="301773"/>
                  <a:pt x="8502086" y="0"/>
                  <a:pt x="8128000" y="0"/>
                </a:cubicBezTo>
                <a:lnTo>
                  <a:pt x="8128000" y="0"/>
                </a:lnTo>
                <a:cubicBezTo>
                  <a:pt x="7753915" y="0"/>
                  <a:pt x="7450667" y="301773"/>
                  <a:pt x="7450667" y="674029"/>
                </a:cubicBezTo>
                <a:lnTo>
                  <a:pt x="7450667" y="674029"/>
                </a:lnTo>
                <a:cubicBezTo>
                  <a:pt x="7450667" y="1046281"/>
                  <a:pt x="7147419" y="1348059"/>
                  <a:pt x="6773334" y="1348059"/>
                </a:cubicBezTo>
                <a:lnTo>
                  <a:pt x="6773334" y="1348059"/>
                </a:lnTo>
                <a:cubicBezTo>
                  <a:pt x="6399248" y="1348059"/>
                  <a:pt x="6096000" y="1046281"/>
                  <a:pt x="6096000" y="674029"/>
                </a:cubicBezTo>
                <a:lnTo>
                  <a:pt x="6096000" y="674029"/>
                </a:lnTo>
                <a:cubicBezTo>
                  <a:pt x="6096000" y="301773"/>
                  <a:pt x="5792753" y="0"/>
                  <a:pt x="5418667" y="0"/>
                </a:cubicBezTo>
                <a:lnTo>
                  <a:pt x="5418667" y="0"/>
                </a:lnTo>
                <a:cubicBezTo>
                  <a:pt x="5044581" y="0"/>
                  <a:pt x="4741334" y="301773"/>
                  <a:pt x="4741334" y="674029"/>
                </a:cubicBezTo>
                <a:lnTo>
                  <a:pt x="4741334" y="674029"/>
                </a:lnTo>
                <a:cubicBezTo>
                  <a:pt x="4741334" y="1046281"/>
                  <a:pt x="4438076" y="1348059"/>
                  <a:pt x="4064000" y="1348059"/>
                </a:cubicBezTo>
                <a:lnTo>
                  <a:pt x="4064000" y="1348059"/>
                </a:lnTo>
                <a:cubicBezTo>
                  <a:pt x="3689924" y="1348059"/>
                  <a:pt x="3386667" y="1046281"/>
                  <a:pt x="3386667" y="674029"/>
                </a:cubicBezTo>
                <a:lnTo>
                  <a:pt x="3386667" y="674029"/>
                </a:lnTo>
                <a:cubicBezTo>
                  <a:pt x="3386667" y="301773"/>
                  <a:pt x="3083410" y="0"/>
                  <a:pt x="2709333" y="0"/>
                </a:cubicBezTo>
                <a:lnTo>
                  <a:pt x="2709333" y="0"/>
                </a:lnTo>
                <a:cubicBezTo>
                  <a:pt x="2335257" y="0"/>
                  <a:pt x="2032000" y="301773"/>
                  <a:pt x="2032000" y="674029"/>
                </a:cubicBezTo>
                <a:lnTo>
                  <a:pt x="2032000" y="674029"/>
                </a:lnTo>
                <a:cubicBezTo>
                  <a:pt x="2032000" y="1046281"/>
                  <a:pt x="1728743" y="1348059"/>
                  <a:pt x="1354667" y="1348059"/>
                </a:cubicBezTo>
                <a:lnTo>
                  <a:pt x="0" y="1348059"/>
                </a:lnTo>
              </a:path>
            </a:pathLst>
          </a:custGeom>
          <a:noFill/>
          <a:ln w="19050" cap="flat" cmpd="sng">
            <a:solidFill>
              <a:srgbClr val="FFFFFF"/>
            </a:solidFill>
            <a:prstDash val="dash"/>
            <a:miter lim="8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13" name="Google Shape;113;g2bd979309ba_0_56"/>
          <p:cNvGrpSpPr/>
          <p:nvPr/>
        </p:nvGrpSpPr>
        <p:grpSpPr>
          <a:xfrm>
            <a:off x="1002326" y="2014049"/>
            <a:ext cx="473400" cy="473400"/>
            <a:chOff x="1786339" y="1703401"/>
            <a:chExt cx="473400" cy="473400"/>
          </a:xfrm>
        </p:grpSpPr>
        <p:sp>
          <p:nvSpPr>
            <p:cNvPr id="114" name="Google Shape;114;g2bd979309ba_0_56"/>
            <p:cNvSpPr/>
            <p:nvPr/>
          </p:nvSpPr>
          <p:spPr>
            <a:xfrm rot="8100000">
              <a:off x="1855667" y="1772729"/>
              <a:ext cx="334744" cy="334744"/>
            </a:xfrm>
            <a:prstGeom prst="teardrop">
              <a:avLst>
                <a:gd name="adj" fmla="val 100000"/>
              </a:avLst>
            </a:pr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PT Serif"/>
                <a:ea typeface="PT Serif"/>
                <a:cs typeface="PT Serif"/>
                <a:sym typeface="PT Serif"/>
              </a:endParaRPr>
            </a:p>
          </p:txBody>
        </p:sp>
        <p:sp>
          <p:nvSpPr>
            <p:cNvPr id="115" name="Google Shape;115;g2bd979309ba_0_56"/>
            <p:cNvSpPr/>
            <p:nvPr/>
          </p:nvSpPr>
          <p:spPr>
            <a:xfrm>
              <a:off x="1955989" y="1866499"/>
              <a:ext cx="134100" cy="1341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600"/>
                <a:buFont typeface="Arial"/>
                <a:buNone/>
              </a:pPr>
              <a:r>
                <a:rPr lang="en" sz="600" b="0" i="0" u="none" strike="noStrike" cap="none">
                  <a:solidFill>
                    <a:srgbClr val="000000"/>
                  </a:solidFill>
                  <a:latin typeface="PT Serif"/>
                  <a:ea typeface="PT Serif"/>
                  <a:cs typeface="PT Serif"/>
                  <a:sym typeface="PT Serif"/>
                </a:rPr>
                <a:t>1</a:t>
              </a:r>
              <a:endParaRPr sz="600" b="0" i="0" u="none" strike="noStrike" cap="none">
                <a:solidFill>
                  <a:srgbClr val="000000"/>
                </a:solidFill>
                <a:latin typeface="PT Serif"/>
                <a:ea typeface="PT Serif"/>
                <a:cs typeface="PT Serif"/>
                <a:sym typeface="PT Serif"/>
              </a:endParaRPr>
            </a:p>
          </p:txBody>
        </p:sp>
      </p:grpSp>
      <p:grpSp>
        <p:nvGrpSpPr>
          <p:cNvPr id="116" name="Google Shape;116;g2bd979309ba_0_56"/>
          <p:cNvGrpSpPr/>
          <p:nvPr/>
        </p:nvGrpSpPr>
        <p:grpSpPr>
          <a:xfrm>
            <a:off x="4202119" y="1663820"/>
            <a:ext cx="473400" cy="473400"/>
            <a:chOff x="3814414" y="1703401"/>
            <a:chExt cx="473400" cy="473400"/>
          </a:xfrm>
        </p:grpSpPr>
        <p:sp>
          <p:nvSpPr>
            <p:cNvPr id="117" name="Google Shape;117;g2bd979309ba_0_56"/>
            <p:cNvSpPr/>
            <p:nvPr/>
          </p:nvSpPr>
          <p:spPr>
            <a:xfrm rot="8100000">
              <a:off x="3883742" y="1772729"/>
              <a:ext cx="334744" cy="334744"/>
            </a:xfrm>
            <a:prstGeom prst="teardrop">
              <a:avLst>
                <a:gd name="adj" fmla="val 100000"/>
              </a:avLst>
            </a:prstGeom>
            <a:solidFill>
              <a:srgbClr val="CCCC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PT Serif"/>
                <a:ea typeface="PT Serif"/>
                <a:cs typeface="PT Serif"/>
                <a:sym typeface="PT Serif"/>
              </a:endParaRPr>
            </a:p>
          </p:txBody>
        </p:sp>
        <p:sp>
          <p:nvSpPr>
            <p:cNvPr id="118" name="Google Shape;118;g2bd979309ba_0_56"/>
            <p:cNvSpPr/>
            <p:nvPr/>
          </p:nvSpPr>
          <p:spPr>
            <a:xfrm>
              <a:off x="3984064" y="1866499"/>
              <a:ext cx="134100" cy="1341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600"/>
                <a:buFont typeface="Arial"/>
                <a:buNone/>
              </a:pPr>
              <a:r>
                <a:rPr lang="en" sz="600" b="0" i="0" u="none" strike="noStrike" cap="none">
                  <a:solidFill>
                    <a:srgbClr val="000000"/>
                  </a:solidFill>
                  <a:latin typeface="PT Serif"/>
                  <a:ea typeface="PT Serif"/>
                  <a:cs typeface="PT Serif"/>
                  <a:sym typeface="PT Serif"/>
                </a:rPr>
                <a:t>3</a:t>
              </a:r>
              <a:endParaRPr sz="600" b="0" i="0" u="none" strike="noStrike" cap="none">
                <a:solidFill>
                  <a:srgbClr val="000000"/>
                </a:solidFill>
                <a:latin typeface="PT Serif"/>
                <a:ea typeface="PT Serif"/>
                <a:cs typeface="PT Serif"/>
                <a:sym typeface="PT Serif"/>
              </a:endParaRPr>
            </a:p>
          </p:txBody>
        </p:sp>
      </p:grpSp>
      <p:grpSp>
        <p:nvGrpSpPr>
          <p:cNvPr id="119" name="Google Shape;119;g2bd979309ba_0_56"/>
          <p:cNvGrpSpPr/>
          <p:nvPr/>
        </p:nvGrpSpPr>
        <p:grpSpPr>
          <a:xfrm>
            <a:off x="6276479" y="3293931"/>
            <a:ext cx="473400" cy="473400"/>
            <a:chOff x="4852739" y="3576300"/>
            <a:chExt cx="473400" cy="473400"/>
          </a:xfrm>
        </p:grpSpPr>
        <p:sp>
          <p:nvSpPr>
            <p:cNvPr id="120" name="Google Shape;120;g2bd979309ba_0_56"/>
            <p:cNvSpPr/>
            <p:nvPr/>
          </p:nvSpPr>
          <p:spPr>
            <a:xfrm rot="-2700000">
              <a:off x="4922067" y="3645628"/>
              <a:ext cx="334744" cy="334744"/>
            </a:xfrm>
            <a:prstGeom prst="teardrop">
              <a:avLst>
                <a:gd name="adj" fmla="val 100000"/>
              </a:avLst>
            </a:prstGeom>
            <a:solidFill>
              <a:srgbClr val="3F2A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PT Serif"/>
                <a:ea typeface="PT Serif"/>
                <a:cs typeface="PT Serif"/>
                <a:sym typeface="PT Serif"/>
              </a:endParaRPr>
            </a:p>
          </p:txBody>
        </p:sp>
        <p:sp>
          <p:nvSpPr>
            <p:cNvPr id="121" name="Google Shape;121;g2bd979309ba_0_56"/>
            <p:cNvSpPr/>
            <p:nvPr/>
          </p:nvSpPr>
          <p:spPr>
            <a:xfrm flipH="1">
              <a:off x="5022389" y="3752502"/>
              <a:ext cx="134100" cy="1341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600"/>
                <a:buFont typeface="Arial"/>
                <a:buNone/>
              </a:pPr>
              <a:r>
                <a:rPr lang="en" sz="600" b="0" i="0" u="none" strike="noStrike" cap="none">
                  <a:solidFill>
                    <a:srgbClr val="000000"/>
                  </a:solidFill>
                  <a:latin typeface="PT Serif"/>
                  <a:ea typeface="PT Serif"/>
                  <a:cs typeface="PT Serif"/>
                  <a:sym typeface="PT Serif"/>
                </a:rPr>
                <a:t>4</a:t>
              </a:r>
              <a:endParaRPr sz="600" b="0" i="0" u="none" strike="noStrike" cap="none">
                <a:solidFill>
                  <a:srgbClr val="000000"/>
                </a:solidFill>
                <a:latin typeface="PT Serif"/>
                <a:ea typeface="PT Serif"/>
                <a:cs typeface="PT Serif"/>
                <a:sym typeface="PT Serif"/>
              </a:endParaRPr>
            </a:p>
          </p:txBody>
        </p:sp>
      </p:grpSp>
      <p:grpSp>
        <p:nvGrpSpPr>
          <p:cNvPr id="122" name="Google Shape;122;g2bd979309ba_0_56"/>
          <p:cNvGrpSpPr/>
          <p:nvPr/>
        </p:nvGrpSpPr>
        <p:grpSpPr>
          <a:xfrm>
            <a:off x="2620197" y="3303184"/>
            <a:ext cx="473400" cy="473400"/>
            <a:chOff x="2824664" y="3576300"/>
            <a:chExt cx="473400" cy="473400"/>
          </a:xfrm>
        </p:grpSpPr>
        <p:sp>
          <p:nvSpPr>
            <p:cNvPr id="123" name="Google Shape;123;g2bd979309ba_0_56"/>
            <p:cNvSpPr/>
            <p:nvPr/>
          </p:nvSpPr>
          <p:spPr>
            <a:xfrm rot="-2700000">
              <a:off x="2893992" y="3645628"/>
              <a:ext cx="334744" cy="334744"/>
            </a:xfrm>
            <a:prstGeom prst="teardrop">
              <a:avLst>
                <a:gd name="adj" fmla="val 100000"/>
              </a:avLst>
            </a:prstGeom>
            <a:solidFill>
              <a:srgbClr val="99999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PT Serif"/>
                <a:ea typeface="PT Serif"/>
                <a:cs typeface="PT Serif"/>
                <a:sym typeface="PT Serif"/>
              </a:endParaRPr>
            </a:p>
          </p:txBody>
        </p:sp>
        <p:sp>
          <p:nvSpPr>
            <p:cNvPr id="124" name="Google Shape;124;g2bd979309ba_0_56"/>
            <p:cNvSpPr/>
            <p:nvPr/>
          </p:nvSpPr>
          <p:spPr>
            <a:xfrm flipH="1">
              <a:off x="2994314" y="3752502"/>
              <a:ext cx="134100" cy="1341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600"/>
                <a:buFont typeface="Arial"/>
                <a:buNone/>
              </a:pPr>
              <a:r>
                <a:rPr lang="en" sz="600" b="0" i="0" u="none" strike="noStrike" cap="none">
                  <a:solidFill>
                    <a:srgbClr val="000000"/>
                  </a:solidFill>
                  <a:latin typeface="PT Serif"/>
                  <a:ea typeface="PT Serif"/>
                  <a:cs typeface="PT Serif"/>
                  <a:sym typeface="PT Serif"/>
                </a:rPr>
                <a:t>2</a:t>
              </a:r>
              <a:endParaRPr sz="600" b="0" i="0" u="none" strike="noStrike" cap="none">
                <a:solidFill>
                  <a:srgbClr val="000000"/>
                </a:solidFill>
                <a:latin typeface="PT Serif"/>
                <a:ea typeface="PT Serif"/>
                <a:cs typeface="PT Serif"/>
                <a:sym typeface="PT Serif"/>
              </a:endParaRPr>
            </a:p>
          </p:txBody>
        </p:sp>
      </p:grpSp>
      <p:grpSp>
        <p:nvGrpSpPr>
          <p:cNvPr id="125" name="Google Shape;125;g2bd979309ba_0_56"/>
          <p:cNvGrpSpPr/>
          <p:nvPr/>
        </p:nvGrpSpPr>
        <p:grpSpPr>
          <a:xfrm>
            <a:off x="7224099" y="1887772"/>
            <a:ext cx="473400" cy="473400"/>
            <a:chOff x="1786339" y="1703401"/>
            <a:chExt cx="473400" cy="473400"/>
          </a:xfrm>
        </p:grpSpPr>
        <p:sp>
          <p:nvSpPr>
            <p:cNvPr id="126" name="Google Shape;126;g2bd979309ba_0_56"/>
            <p:cNvSpPr/>
            <p:nvPr/>
          </p:nvSpPr>
          <p:spPr>
            <a:xfrm rot="8100000">
              <a:off x="1855667" y="1772729"/>
              <a:ext cx="334744" cy="334744"/>
            </a:xfrm>
            <a:prstGeom prst="teardrop">
              <a:avLst>
                <a:gd name="adj" fmla="val 100000"/>
              </a:avLst>
            </a:pr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PT Serif"/>
                <a:ea typeface="PT Serif"/>
                <a:cs typeface="PT Serif"/>
                <a:sym typeface="PT Serif"/>
              </a:endParaRPr>
            </a:p>
          </p:txBody>
        </p:sp>
        <p:sp>
          <p:nvSpPr>
            <p:cNvPr id="127" name="Google Shape;127;g2bd979309ba_0_56"/>
            <p:cNvSpPr/>
            <p:nvPr/>
          </p:nvSpPr>
          <p:spPr>
            <a:xfrm>
              <a:off x="1955989" y="1866499"/>
              <a:ext cx="134100" cy="1341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600"/>
                <a:buFont typeface="Arial"/>
                <a:buNone/>
              </a:pPr>
              <a:r>
                <a:rPr lang="en" sz="600" b="0" i="0" u="none" strike="noStrike" cap="none">
                  <a:solidFill>
                    <a:srgbClr val="000000"/>
                  </a:solidFill>
                  <a:latin typeface="PT Serif"/>
                  <a:ea typeface="PT Serif"/>
                  <a:cs typeface="PT Serif"/>
                  <a:sym typeface="PT Serif"/>
                </a:rPr>
                <a:t>5</a:t>
              </a:r>
              <a:endParaRPr sz="600" b="0" i="0" u="none" strike="noStrike" cap="none">
                <a:solidFill>
                  <a:srgbClr val="000000"/>
                </a:solidFill>
                <a:latin typeface="PT Serif"/>
                <a:ea typeface="PT Serif"/>
                <a:cs typeface="PT Serif"/>
                <a:sym typeface="PT Serif"/>
              </a:endParaRPr>
            </a:p>
          </p:txBody>
        </p:sp>
      </p:grpSp>
    </p:spTree>
  </p:cSld>
  <p:clrMapOvr>
    <a:masterClrMapping/>
  </p:clrMapOvr>
</p:sld>
</file>

<file path=ppt/theme/theme1.xml><?xml version="1.0" encoding="utf-8"?>
<a:theme xmlns:a="http://schemas.openxmlformats.org/drawingml/2006/main" name="Portia template">
  <a:themeElements>
    <a:clrScheme name="Custom 347">
      <a:dk1>
        <a:srgbClr val="000000"/>
      </a:dk1>
      <a:lt1>
        <a:srgbClr val="FFFFFF"/>
      </a:lt1>
      <a:dk2>
        <a:srgbClr val="000000"/>
      </a:dk2>
      <a:lt2>
        <a:srgbClr val="F3F3F3"/>
      </a:lt2>
      <a:accent1>
        <a:srgbClr val="434343"/>
      </a:accent1>
      <a:accent2>
        <a:srgbClr val="999999"/>
      </a:accent2>
      <a:accent3>
        <a:srgbClr val="CCCCCC"/>
      </a:accent3>
      <a:accent4>
        <a:srgbClr val="3F2A46"/>
      </a:accent4>
      <a:accent5>
        <a:srgbClr val="7F98AC"/>
      </a:accent5>
      <a:accent6>
        <a:srgbClr val="BCCEDB"/>
      </a:accent6>
      <a:hlink>
        <a:srgbClr val="636C9C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367</Words>
  <Application>Microsoft Macintosh PowerPoint</Application>
  <PresentationFormat>Presentación en pantalla (16:9)</PresentationFormat>
  <Paragraphs>30</Paragraphs>
  <Slides>10</Slides>
  <Notes>10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10</vt:i4>
      </vt:variant>
    </vt:vector>
  </HeadingPairs>
  <TitlesOfParts>
    <vt:vector size="16" baseType="lpstr">
      <vt:lpstr>Calibri</vt:lpstr>
      <vt:lpstr>PT Serif</vt:lpstr>
      <vt:lpstr>Montserrat</vt:lpstr>
      <vt:lpstr>Playfair Display</vt:lpstr>
      <vt:lpstr>Arial</vt:lpstr>
      <vt:lpstr>Portia template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cp:lastModifiedBy>Ing. José Gregorio Hernández Delgado</cp:lastModifiedBy>
  <cp:revision>1</cp:revision>
  <dcterms:modified xsi:type="dcterms:W3CDTF">2024-02-29T13:56:16Z</dcterms:modified>
</cp:coreProperties>
</file>